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73" r:id="rId4"/>
    <p:sldId id="275" r:id="rId5"/>
    <p:sldId id="274" r:id="rId6"/>
    <p:sldId id="271" r:id="rId7"/>
    <p:sldId id="276" r:id="rId8"/>
    <p:sldId id="277" r:id="rId9"/>
    <p:sldId id="260" r:id="rId10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180">
          <p15:clr>
            <a:srgbClr val="A4A3A4"/>
          </p15:clr>
        </p15:guide>
        <p15:guide id="3" orient="horz" pos="138">
          <p15:clr>
            <a:srgbClr val="A4A3A4"/>
          </p15:clr>
        </p15:guide>
        <p15:guide id="4" pos="5598">
          <p15:clr>
            <a:srgbClr val="A4A3A4"/>
          </p15:clr>
        </p15:guide>
        <p15:guide id="5" pos="2880">
          <p15:clr>
            <a:srgbClr val="A4A3A4"/>
          </p15:clr>
        </p15:guide>
        <p15:guide id="6" pos="1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36" userDrawn="1">
          <p15:clr>
            <a:srgbClr val="A4A3A4"/>
          </p15:clr>
        </p15:guide>
        <p15:guide id="2" pos="32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A9"/>
    <a:srgbClr val="0D6498"/>
    <a:srgbClr val="666666"/>
    <a:srgbClr val="007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8907" autoAdjust="0"/>
  </p:normalViewPr>
  <p:slideViewPr>
    <p:cSldViewPr snapToGrid="0" snapToObjects="1">
      <p:cViewPr>
        <p:scale>
          <a:sx n="100" d="100"/>
          <a:sy n="100" d="100"/>
        </p:scale>
        <p:origin x="-974" y="-24"/>
      </p:cViewPr>
      <p:guideLst>
        <p:guide orient="horz" pos="2160"/>
        <p:guide orient="horz" pos="4180"/>
        <p:guide orient="horz" pos="138"/>
        <p:guide pos="5598"/>
        <p:guide pos="2880"/>
        <p:guide pos="1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5" d="100"/>
          <a:sy n="155" d="100"/>
        </p:scale>
        <p:origin x="-6728" y="-120"/>
      </p:cViewPr>
      <p:guideLst>
        <p:guide orient="horz" pos="2236"/>
        <p:guide pos="32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Sheet1!$I$23</c:f>
              <c:strCache>
                <c:ptCount val="1"/>
                <c:pt idx="0">
                  <c:v>% of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Sheet1!$H$24:$H$26</c:f>
              <c:strCache>
                <c:ptCount val="3"/>
                <c:pt idx="0">
                  <c:v>Management/Administrative</c:v>
                </c:pt>
                <c:pt idx="1">
                  <c:v>Mixing/Filling/Shipping</c:v>
                </c:pt>
                <c:pt idx="2">
                  <c:v>Quality</c:v>
                </c:pt>
              </c:strCache>
            </c:strRef>
          </c:cat>
          <c:val>
            <c:numRef>
              <c:f>Sheet1!$I$24:$I$26</c:f>
              <c:numCache>
                <c:formatCode>0%</c:formatCode>
                <c:ptCount val="3"/>
                <c:pt idx="0">
                  <c:v>0.42857142857142855</c:v>
                </c:pt>
                <c:pt idx="1">
                  <c:v>0.15151515151515152</c:v>
                </c:pt>
                <c:pt idx="2">
                  <c:v>0.33333333333333331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008000"/>
        <c:axId val="45009536"/>
      </c:barChart>
      <c:catAx>
        <c:axId val="4500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09536"/>
        <c:crosses val="autoZero"/>
        <c:auto val="1"/>
        <c:lblAlgn val="ctr"/>
        <c:lblOffset val="100"/>
        <c:noMultiLvlLbl val="0"/>
      </c:catAx>
      <c:valAx>
        <c:axId val="4500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0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8" cy="354965"/>
          </a:xfrm>
          <a:prstGeom prst="rect">
            <a:avLst/>
          </a:prstGeom>
        </p:spPr>
        <p:txBody>
          <a:bodyPr vert="horz" lIns="97550" tIns="48775" rIns="97550" bIns="48775" rtlCol="0"/>
          <a:lstStyle>
            <a:lvl1pPr algn="l">
              <a:defRPr sz="13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7" y="0"/>
            <a:ext cx="4434998" cy="354965"/>
          </a:xfrm>
          <a:prstGeom prst="rect">
            <a:avLst/>
          </a:prstGeom>
        </p:spPr>
        <p:txBody>
          <a:bodyPr vert="horz" lIns="97550" tIns="48775" rIns="97550" bIns="48775" rtlCol="0"/>
          <a:lstStyle>
            <a:lvl1pPr algn="r">
              <a:defRPr sz="1300"/>
            </a:lvl1pPr>
          </a:lstStyle>
          <a:p>
            <a:fld id="{A155F8C6-E305-5E4C-A0D1-4B81388E31F7}" type="datetime9">
              <a:rPr lang="en-US" smtClean="0">
                <a:latin typeface="Arial"/>
              </a:rPr>
              <a:t>12/15/2016 3:19:13 PM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3104"/>
            <a:ext cx="4434998" cy="354965"/>
          </a:xfrm>
          <a:prstGeom prst="rect">
            <a:avLst/>
          </a:prstGeom>
        </p:spPr>
        <p:txBody>
          <a:bodyPr vert="horz" lIns="97550" tIns="48775" rIns="97550" bIns="48775" rtlCol="0" anchor="b"/>
          <a:lstStyle>
            <a:lvl1pPr algn="l">
              <a:defRPr sz="13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7" y="6743104"/>
            <a:ext cx="4434998" cy="354965"/>
          </a:xfrm>
          <a:prstGeom prst="rect">
            <a:avLst/>
          </a:prstGeom>
        </p:spPr>
        <p:txBody>
          <a:bodyPr vert="horz" lIns="97550" tIns="48775" rIns="97550" bIns="48775" rtlCol="0" anchor="b"/>
          <a:lstStyle>
            <a:lvl1pPr algn="r">
              <a:defRPr sz="1300"/>
            </a:lvl1pPr>
          </a:lstStyle>
          <a:p>
            <a:fld id="{7C9804E7-8FD6-B940-92E8-B861F73EDC79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5360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8" cy="354965"/>
          </a:xfrm>
          <a:prstGeom prst="rect">
            <a:avLst/>
          </a:prstGeom>
        </p:spPr>
        <p:txBody>
          <a:bodyPr vert="horz" lIns="97550" tIns="48775" rIns="97550" bIns="48775" rtlCol="0"/>
          <a:lstStyle>
            <a:lvl1pPr algn="l">
              <a:defRPr sz="13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354965"/>
          </a:xfrm>
          <a:prstGeom prst="rect">
            <a:avLst/>
          </a:prstGeom>
        </p:spPr>
        <p:txBody>
          <a:bodyPr vert="horz" lIns="97550" tIns="48775" rIns="97550" bIns="48775" rtlCol="0"/>
          <a:lstStyle>
            <a:lvl1pPr algn="r">
              <a:defRPr sz="1300">
                <a:latin typeface="Arial"/>
              </a:defRPr>
            </a:lvl1pPr>
          </a:lstStyle>
          <a:p>
            <a:fld id="{83E5AF4A-0064-C040-BF9B-4A75C590F22B}" type="datetime9">
              <a:rPr lang="en-US" smtClean="0"/>
              <a:pPr/>
              <a:t>12/15/2016 3:19:13 PM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550" tIns="48775" rIns="97550" bIns="487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56787" y="3372169"/>
            <a:ext cx="9708819" cy="3415425"/>
          </a:xfrm>
          <a:prstGeom prst="rect">
            <a:avLst/>
          </a:prstGeom>
        </p:spPr>
        <p:txBody>
          <a:bodyPr vert="horz" lIns="97550" tIns="48775" rIns="97550" bIns="48775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908458"/>
            <a:ext cx="4434998" cy="189608"/>
          </a:xfrm>
          <a:prstGeom prst="rect">
            <a:avLst/>
          </a:prstGeom>
        </p:spPr>
        <p:txBody>
          <a:bodyPr vert="horz" lIns="97550" tIns="48775" rIns="97550" bIns="48775" rtlCol="0" anchor="b"/>
          <a:lstStyle>
            <a:lvl1pPr algn="l">
              <a:defRPr sz="13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7" y="6908460"/>
            <a:ext cx="4434998" cy="189608"/>
          </a:xfrm>
          <a:prstGeom prst="rect">
            <a:avLst/>
          </a:prstGeom>
        </p:spPr>
        <p:txBody>
          <a:bodyPr vert="horz" lIns="97550" tIns="48775" rIns="97550" bIns="48775" rtlCol="0" anchor="b"/>
          <a:lstStyle>
            <a:lvl1pPr algn="r">
              <a:defRPr sz="1300">
                <a:latin typeface="Arial"/>
              </a:defRPr>
            </a:lvl1pPr>
          </a:lstStyle>
          <a:p>
            <a:fld id="{611B7F05-7B39-E647-A9E3-9675871196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539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71CF31C-CD44-3F45-9C0D-E41AE6F2BF98}" type="datetime9">
              <a:rPr lang="en-US" smtClean="0"/>
              <a:t>12/15/2016 3:19:13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AF4A-0064-C040-BF9B-4A75C590F22B}" type="datetime9">
              <a:rPr lang="en-US" smtClean="0"/>
              <a:pPr/>
              <a:t>12/15/2016 3:19:13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50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AF4A-0064-C040-BF9B-4A75C590F22B}" type="datetime9">
              <a:rPr lang="en-US" smtClean="0"/>
              <a:pPr/>
              <a:t>12/15/2016 3:19:13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16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AF4A-0064-C040-BF9B-4A75C590F22B}" type="datetime9">
              <a:rPr lang="en-US" smtClean="0"/>
              <a:pPr/>
              <a:t>12/15/2016 3:19:13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3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AF4A-0064-C040-BF9B-4A75C590F22B}" type="datetime9">
              <a:rPr lang="en-US" smtClean="0"/>
              <a:pPr/>
              <a:t>12/15/2016 3:19:13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55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AF4A-0064-C040-BF9B-4A75C590F22B}" type="datetime9">
              <a:rPr lang="en-US" smtClean="0"/>
              <a:t>12/15/2016 3:19:13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57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AF4A-0064-C040-BF9B-4A75C590F22B}" type="datetime9">
              <a:rPr lang="en-US" smtClean="0"/>
              <a:pPr/>
              <a:t>12/15/2016 3:19:13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0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AF4A-0064-C040-BF9B-4A75C590F22B}" type="datetime9">
              <a:rPr lang="en-US" smtClean="0"/>
              <a:pPr/>
              <a:t>12/15/2016 3:19:13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96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AF4A-0064-C040-BF9B-4A75C590F22B}" type="datetime9">
              <a:rPr lang="en-US" smtClean="0"/>
              <a:pPr/>
              <a:t>12/15/2016 3:19:13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7F05-7B39-E647-A9E3-9675871196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3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388584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388584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176" y="365760"/>
            <a:ext cx="8622792" cy="1096062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75" y="1461821"/>
            <a:ext cx="8622792" cy="84763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5176" y="2309455"/>
            <a:ext cx="2477897" cy="3651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9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176" y="228599"/>
            <a:ext cx="8622792" cy="8595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8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6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228600"/>
            <a:ext cx="3008313" cy="1162050"/>
          </a:xfrm>
        </p:spPr>
        <p:txBody>
          <a:bodyPr anchor="t" anchorCtr="0">
            <a:norm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176" y="1435101"/>
            <a:ext cx="3008313" cy="44672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337559" y="228600"/>
            <a:ext cx="5550853" cy="567372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30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176" y="5179142"/>
            <a:ext cx="8622792" cy="7231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65175" y="1179576"/>
            <a:ext cx="8623237" cy="39002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65176" y="228598"/>
            <a:ext cx="8613648" cy="8595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05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129988" y="6073142"/>
            <a:ext cx="822837" cy="7155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71" y="1797879"/>
            <a:ext cx="6709457" cy="330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12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341315"/>
            <a:ext cx="8128045" cy="979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591300" y="0"/>
            <a:ext cx="2133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F80B-C845-4C0E-B3E3-A99E3034CD8F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30175" y="6092825"/>
            <a:ext cx="257175" cy="476250"/>
          </a:xfrm>
          <a:ln/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E32F1C4-3A09-8240-B0C9-046D023D71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85775" y="6203952"/>
            <a:ext cx="28956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176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-5953" y="217545"/>
            <a:ext cx="9152940" cy="6640455"/>
          </a:xfrm>
          <a:custGeom>
            <a:avLst/>
            <a:gdLst>
              <a:gd name="connsiteX0" fmla="*/ 0 w 4964157"/>
              <a:gd name="connsiteY0" fmla="*/ 6858000 h 6858000"/>
              <a:gd name="connsiteX1" fmla="*/ 2638698 w 4964157"/>
              <a:gd name="connsiteY1" fmla="*/ 0 h 6858000"/>
              <a:gd name="connsiteX2" fmla="*/ 4964157 w 4964157"/>
              <a:gd name="connsiteY2" fmla="*/ 0 h 6858000"/>
              <a:gd name="connsiteX3" fmla="*/ 2325459 w 4964157"/>
              <a:gd name="connsiteY3" fmla="*/ 6858000 h 6858000"/>
              <a:gd name="connsiteX4" fmla="*/ 0 w 4964157"/>
              <a:gd name="connsiteY4" fmla="*/ 6858000 h 6858000"/>
              <a:gd name="connsiteX0" fmla="*/ 0 w 3807828"/>
              <a:gd name="connsiteY0" fmla="*/ 6858000 h 6858000"/>
              <a:gd name="connsiteX1" fmla="*/ 2638698 w 3807828"/>
              <a:gd name="connsiteY1" fmla="*/ 0 h 6858000"/>
              <a:gd name="connsiteX2" fmla="*/ 3807828 w 3807828"/>
              <a:gd name="connsiteY2" fmla="*/ 3004299 h 6858000"/>
              <a:gd name="connsiteX3" fmla="*/ 2325459 w 3807828"/>
              <a:gd name="connsiteY3" fmla="*/ 6858000 h 6858000"/>
              <a:gd name="connsiteX4" fmla="*/ 0 w 3807828"/>
              <a:gd name="connsiteY4" fmla="*/ 6858000 h 6858000"/>
              <a:gd name="connsiteX0" fmla="*/ 0 w 6505430"/>
              <a:gd name="connsiteY0" fmla="*/ 6883274 h 6883274"/>
              <a:gd name="connsiteX1" fmla="*/ 6505430 w 6505430"/>
              <a:gd name="connsiteY1" fmla="*/ 0 h 6883274"/>
              <a:gd name="connsiteX2" fmla="*/ 3807828 w 6505430"/>
              <a:gd name="connsiteY2" fmla="*/ 3029573 h 6883274"/>
              <a:gd name="connsiteX3" fmla="*/ 2325459 w 6505430"/>
              <a:gd name="connsiteY3" fmla="*/ 6883274 h 6883274"/>
              <a:gd name="connsiteX4" fmla="*/ 0 w 6505430"/>
              <a:gd name="connsiteY4" fmla="*/ 6883274 h 6883274"/>
              <a:gd name="connsiteX0" fmla="*/ 0 w 9146433"/>
              <a:gd name="connsiteY0" fmla="*/ 2978407 h 6883274"/>
              <a:gd name="connsiteX1" fmla="*/ 9146433 w 9146433"/>
              <a:gd name="connsiteY1" fmla="*/ 0 h 6883274"/>
              <a:gd name="connsiteX2" fmla="*/ 6448831 w 9146433"/>
              <a:gd name="connsiteY2" fmla="*/ 3029573 h 6883274"/>
              <a:gd name="connsiteX3" fmla="*/ 4966462 w 9146433"/>
              <a:gd name="connsiteY3" fmla="*/ 6883274 h 6883274"/>
              <a:gd name="connsiteX4" fmla="*/ 0 w 9146433"/>
              <a:gd name="connsiteY4" fmla="*/ 2978407 h 6883274"/>
              <a:gd name="connsiteX0" fmla="*/ 0 w 9146433"/>
              <a:gd name="connsiteY0" fmla="*/ 2978407 h 6883274"/>
              <a:gd name="connsiteX1" fmla="*/ 9146433 w 9146433"/>
              <a:gd name="connsiteY1" fmla="*/ 0 h 6883274"/>
              <a:gd name="connsiteX2" fmla="*/ 8559106 w 9146433"/>
              <a:gd name="connsiteY2" fmla="*/ 4173231 h 6883274"/>
              <a:gd name="connsiteX3" fmla="*/ 4966462 w 9146433"/>
              <a:gd name="connsiteY3" fmla="*/ 6883274 h 6883274"/>
              <a:gd name="connsiteX4" fmla="*/ 0 w 9146433"/>
              <a:gd name="connsiteY4" fmla="*/ 2978407 h 6883274"/>
              <a:gd name="connsiteX0" fmla="*/ 0 w 9146433"/>
              <a:gd name="connsiteY0" fmla="*/ 2978407 h 5253087"/>
              <a:gd name="connsiteX1" fmla="*/ 9146433 w 9146433"/>
              <a:gd name="connsiteY1" fmla="*/ 0 h 5253087"/>
              <a:gd name="connsiteX2" fmla="*/ 8559106 w 9146433"/>
              <a:gd name="connsiteY2" fmla="*/ 4173231 h 5253087"/>
              <a:gd name="connsiteX3" fmla="*/ 1384049 w 9146433"/>
              <a:gd name="connsiteY3" fmla="*/ 5253087 h 5253087"/>
              <a:gd name="connsiteX4" fmla="*/ 0 w 9146433"/>
              <a:gd name="connsiteY4" fmla="*/ 2978407 h 5253087"/>
              <a:gd name="connsiteX0" fmla="*/ 0 w 9146697"/>
              <a:gd name="connsiteY0" fmla="*/ 2978407 h 5253087"/>
              <a:gd name="connsiteX1" fmla="*/ 9146433 w 9146697"/>
              <a:gd name="connsiteY1" fmla="*/ 0 h 5253087"/>
              <a:gd name="connsiteX2" fmla="*/ 9146697 w 9146697"/>
              <a:gd name="connsiteY2" fmla="*/ 3888896 h 5253087"/>
              <a:gd name="connsiteX3" fmla="*/ 1384049 w 9146697"/>
              <a:gd name="connsiteY3" fmla="*/ 5253087 h 5253087"/>
              <a:gd name="connsiteX4" fmla="*/ 0 w 9146697"/>
              <a:gd name="connsiteY4" fmla="*/ 2978407 h 5253087"/>
              <a:gd name="connsiteX0" fmla="*/ 5953 w 9152650"/>
              <a:gd name="connsiteY0" fmla="*/ 2978407 h 6870637"/>
              <a:gd name="connsiteX1" fmla="*/ 9152386 w 9152650"/>
              <a:gd name="connsiteY1" fmla="*/ 0 h 6870637"/>
              <a:gd name="connsiteX2" fmla="*/ 9152650 w 9152650"/>
              <a:gd name="connsiteY2" fmla="*/ 3888896 h 6870637"/>
              <a:gd name="connsiteX3" fmla="*/ 0 w 9152650"/>
              <a:gd name="connsiteY3" fmla="*/ 6870637 h 6870637"/>
              <a:gd name="connsiteX4" fmla="*/ 5953 w 9152650"/>
              <a:gd name="connsiteY4" fmla="*/ 2978407 h 6870637"/>
              <a:gd name="connsiteX0" fmla="*/ 5953 w 9152650"/>
              <a:gd name="connsiteY0" fmla="*/ 2883273 h 6775503"/>
              <a:gd name="connsiteX1" fmla="*/ 9152386 w 9152650"/>
              <a:gd name="connsiteY1" fmla="*/ 0 h 6775503"/>
              <a:gd name="connsiteX2" fmla="*/ 9152650 w 9152650"/>
              <a:gd name="connsiteY2" fmla="*/ 3793762 h 6775503"/>
              <a:gd name="connsiteX3" fmla="*/ 0 w 9152650"/>
              <a:gd name="connsiteY3" fmla="*/ 6775503 h 6775503"/>
              <a:gd name="connsiteX4" fmla="*/ 5953 w 9152650"/>
              <a:gd name="connsiteY4" fmla="*/ 2883273 h 6775503"/>
              <a:gd name="connsiteX0" fmla="*/ 5953 w 9157142"/>
              <a:gd name="connsiteY0" fmla="*/ 2973650 h 6865880"/>
              <a:gd name="connsiteX1" fmla="*/ 9157142 w 9157142"/>
              <a:gd name="connsiteY1" fmla="*/ 0 h 6865880"/>
              <a:gd name="connsiteX2" fmla="*/ 9152650 w 9157142"/>
              <a:gd name="connsiteY2" fmla="*/ 3884139 h 6865880"/>
              <a:gd name="connsiteX3" fmla="*/ 0 w 9157142"/>
              <a:gd name="connsiteY3" fmla="*/ 6865880 h 6865880"/>
              <a:gd name="connsiteX4" fmla="*/ 5953 w 9157142"/>
              <a:gd name="connsiteY4" fmla="*/ 2973650 h 6865880"/>
              <a:gd name="connsiteX0" fmla="*/ 5953 w 9157142"/>
              <a:gd name="connsiteY0" fmla="*/ 3199075 h 6865880"/>
              <a:gd name="connsiteX1" fmla="*/ 9157142 w 9157142"/>
              <a:gd name="connsiteY1" fmla="*/ 0 h 6865880"/>
              <a:gd name="connsiteX2" fmla="*/ 9152650 w 9157142"/>
              <a:gd name="connsiteY2" fmla="*/ 3884139 h 6865880"/>
              <a:gd name="connsiteX3" fmla="*/ 0 w 9157142"/>
              <a:gd name="connsiteY3" fmla="*/ 6865880 h 6865880"/>
              <a:gd name="connsiteX4" fmla="*/ 5953 w 9157142"/>
              <a:gd name="connsiteY4" fmla="*/ 3199075 h 6865880"/>
              <a:gd name="connsiteX0" fmla="*/ 5953 w 9152681"/>
              <a:gd name="connsiteY0" fmla="*/ 2884750 h 6551555"/>
              <a:gd name="connsiteX1" fmla="*/ 9103167 w 9152681"/>
              <a:gd name="connsiteY1" fmla="*/ 0 h 6551555"/>
              <a:gd name="connsiteX2" fmla="*/ 9152650 w 9152681"/>
              <a:gd name="connsiteY2" fmla="*/ 3569814 h 6551555"/>
              <a:gd name="connsiteX3" fmla="*/ 0 w 9152681"/>
              <a:gd name="connsiteY3" fmla="*/ 6551555 h 6551555"/>
              <a:gd name="connsiteX4" fmla="*/ 5953 w 9152681"/>
              <a:gd name="connsiteY4" fmla="*/ 2884750 h 6551555"/>
              <a:gd name="connsiteX0" fmla="*/ 5953 w 9152940"/>
              <a:gd name="connsiteY0" fmla="*/ 2973650 h 6640455"/>
              <a:gd name="connsiteX1" fmla="*/ 9150792 w 9152940"/>
              <a:gd name="connsiteY1" fmla="*/ 0 h 6640455"/>
              <a:gd name="connsiteX2" fmla="*/ 9152650 w 9152940"/>
              <a:gd name="connsiteY2" fmla="*/ 3658714 h 6640455"/>
              <a:gd name="connsiteX3" fmla="*/ 0 w 9152940"/>
              <a:gd name="connsiteY3" fmla="*/ 6640455 h 6640455"/>
              <a:gd name="connsiteX4" fmla="*/ 5953 w 9152940"/>
              <a:gd name="connsiteY4" fmla="*/ 2973650 h 664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2940" h="6640455">
                <a:moveTo>
                  <a:pt x="5953" y="2973650"/>
                </a:moveTo>
                <a:lnTo>
                  <a:pt x="9150792" y="0"/>
                </a:lnTo>
                <a:cubicBezTo>
                  <a:pt x="9149295" y="1294713"/>
                  <a:pt x="9154147" y="2364001"/>
                  <a:pt x="9152650" y="3658714"/>
                </a:cubicBezTo>
                <a:lnTo>
                  <a:pt x="0" y="6640455"/>
                </a:lnTo>
                <a:cubicBezTo>
                  <a:pt x="1984" y="5343045"/>
                  <a:pt x="3969" y="4271060"/>
                  <a:pt x="5953" y="2973650"/>
                </a:cubicBezTo>
                <a:close/>
              </a:path>
            </a:pathLst>
          </a:custGeo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/>
          <p:nvPr userDrawn="1"/>
        </p:nvSpPr>
        <p:spPr>
          <a:xfrm>
            <a:off x="-832" y="-3884"/>
            <a:ext cx="9145481" cy="3197585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388584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0 w 9144000"/>
              <a:gd name="connsiteY2" fmla="*/ 6858000 h 6858000"/>
              <a:gd name="connsiteX3" fmla="*/ 0 w 9144000"/>
              <a:gd name="connsiteY3" fmla="*/ 0 h 6858000"/>
              <a:gd name="connsiteX0" fmla="*/ 0 w 9144000"/>
              <a:gd name="connsiteY0" fmla="*/ 0 h 13876421"/>
              <a:gd name="connsiteX1" fmla="*/ 9144000 w 9144000"/>
              <a:gd name="connsiteY1" fmla="*/ 0 h 13876421"/>
              <a:gd name="connsiteX2" fmla="*/ 8640 w 9144000"/>
              <a:gd name="connsiteY2" fmla="*/ 13876421 h 13876421"/>
              <a:gd name="connsiteX3" fmla="*/ 0 w 9144000"/>
              <a:gd name="connsiteY3" fmla="*/ 0 h 13876421"/>
              <a:gd name="connsiteX0" fmla="*/ 0 w 9144000"/>
              <a:gd name="connsiteY0" fmla="*/ 0 h 13635789"/>
              <a:gd name="connsiteX1" fmla="*/ 9144000 w 9144000"/>
              <a:gd name="connsiteY1" fmla="*/ 0 h 13635789"/>
              <a:gd name="connsiteX2" fmla="*/ 155514 w 9144000"/>
              <a:gd name="connsiteY2" fmla="*/ 13635789 h 13635789"/>
              <a:gd name="connsiteX3" fmla="*/ 0 w 9144000"/>
              <a:gd name="connsiteY3" fmla="*/ 0 h 13635789"/>
              <a:gd name="connsiteX0" fmla="*/ 0 w 9144000"/>
              <a:gd name="connsiteY0" fmla="*/ 0 h 12673263"/>
              <a:gd name="connsiteX1" fmla="*/ 9144000 w 9144000"/>
              <a:gd name="connsiteY1" fmla="*/ 0 h 12673263"/>
              <a:gd name="connsiteX2" fmla="*/ 112315 w 9144000"/>
              <a:gd name="connsiteY2" fmla="*/ 12673263 h 12673263"/>
              <a:gd name="connsiteX3" fmla="*/ 0 w 9144000"/>
              <a:gd name="connsiteY3" fmla="*/ 0 h 12673263"/>
              <a:gd name="connsiteX0" fmla="*/ 0 w 9144000"/>
              <a:gd name="connsiteY0" fmla="*/ 0 h 13796210"/>
              <a:gd name="connsiteX1" fmla="*/ 9144000 w 9144000"/>
              <a:gd name="connsiteY1" fmla="*/ 0 h 13796210"/>
              <a:gd name="connsiteX2" fmla="*/ 8639 w 9144000"/>
              <a:gd name="connsiteY2" fmla="*/ 13796210 h 13796210"/>
              <a:gd name="connsiteX3" fmla="*/ 0 w 9144000"/>
              <a:gd name="connsiteY3" fmla="*/ 0 h 13796210"/>
              <a:gd name="connsiteX0" fmla="*/ 831 w 9144831"/>
              <a:gd name="connsiteY0" fmla="*/ 0 h 13796210"/>
              <a:gd name="connsiteX1" fmla="*/ 9144831 w 9144831"/>
              <a:gd name="connsiteY1" fmla="*/ 0 h 13796210"/>
              <a:gd name="connsiteX2" fmla="*/ 831 w 9144831"/>
              <a:gd name="connsiteY2" fmla="*/ 13796210 h 13796210"/>
              <a:gd name="connsiteX3" fmla="*/ 831 w 9144831"/>
              <a:gd name="connsiteY3" fmla="*/ 0 h 13796210"/>
              <a:gd name="connsiteX0" fmla="*/ 831 w 9144831"/>
              <a:gd name="connsiteY0" fmla="*/ 0 h 13796210"/>
              <a:gd name="connsiteX1" fmla="*/ 9144831 w 9144831"/>
              <a:gd name="connsiteY1" fmla="*/ 0 h 13796210"/>
              <a:gd name="connsiteX2" fmla="*/ 8799806 w 9144831"/>
              <a:gd name="connsiteY2" fmla="*/ 469194 h 13796210"/>
              <a:gd name="connsiteX3" fmla="*/ 831 w 9144831"/>
              <a:gd name="connsiteY3" fmla="*/ 13796210 h 13796210"/>
              <a:gd name="connsiteX4" fmla="*/ 831 w 9144831"/>
              <a:gd name="connsiteY4" fmla="*/ 0 h 13796210"/>
              <a:gd name="connsiteX0" fmla="*/ 831 w 9144831"/>
              <a:gd name="connsiteY0" fmla="*/ 0 h 13796210"/>
              <a:gd name="connsiteX1" fmla="*/ 9144831 w 9144831"/>
              <a:gd name="connsiteY1" fmla="*/ 0 h 13796210"/>
              <a:gd name="connsiteX2" fmla="*/ 9097856 w 9144831"/>
              <a:gd name="connsiteY2" fmla="*/ 950439 h 13796210"/>
              <a:gd name="connsiteX3" fmla="*/ 831 w 9144831"/>
              <a:gd name="connsiteY3" fmla="*/ 13796210 h 13796210"/>
              <a:gd name="connsiteX4" fmla="*/ 831 w 9144831"/>
              <a:gd name="connsiteY4" fmla="*/ 0 h 13796210"/>
              <a:gd name="connsiteX0" fmla="*/ 831 w 9144831"/>
              <a:gd name="connsiteY0" fmla="*/ 0 h 13796210"/>
              <a:gd name="connsiteX1" fmla="*/ 9144831 w 9144831"/>
              <a:gd name="connsiteY1" fmla="*/ 0 h 13796210"/>
              <a:gd name="connsiteX2" fmla="*/ 9053406 w 9144831"/>
              <a:gd name="connsiteY2" fmla="*/ 788324 h 13796210"/>
              <a:gd name="connsiteX3" fmla="*/ 831 w 9144831"/>
              <a:gd name="connsiteY3" fmla="*/ 13796210 h 13796210"/>
              <a:gd name="connsiteX4" fmla="*/ 831 w 9144831"/>
              <a:gd name="connsiteY4" fmla="*/ 0 h 13796210"/>
              <a:gd name="connsiteX0" fmla="*/ 831 w 9145481"/>
              <a:gd name="connsiteY0" fmla="*/ 0 h 13796210"/>
              <a:gd name="connsiteX1" fmla="*/ 9144831 w 9145481"/>
              <a:gd name="connsiteY1" fmla="*/ 0 h 13796210"/>
              <a:gd name="connsiteX2" fmla="*/ 9145481 w 9145481"/>
              <a:gd name="connsiteY2" fmla="*/ 1053603 h 13796210"/>
              <a:gd name="connsiteX3" fmla="*/ 831 w 9145481"/>
              <a:gd name="connsiteY3" fmla="*/ 13796210 h 13796210"/>
              <a:gd name="connsiteX4" fmla="*/ 831 w 9145481"/>
              <a:gd name="connsiteY4" fmla="*/ 0 h 13796210"/>
              <a:gd name="connsiteX0" fmla="*/ 831 w 9145481"/>
              <a:gd name="connsiteY0" fmla="*/ 0 h 14842591"/>
              <a:gd name="connsiteX1" fmla="*/ 9144831 w 9145481"/>
              <a:gd name="connsiteY1" fmla="*/ 0 h 14842591"/>
              <a:gd name="connsiteX2" fmla="*/ 9145481 w 9145481"/>
              <a:gd name="connsiteY2" fmla="*/ 1053603 h 14842591"/>
              <a:gd name="connsiteX3" fmla="*/ 831 w 9145481"/>
              <a:gd name="connsiteY3" fmla="*/ 14842591 h 14842591"/>
              <a:gd name="connsiteX4" fmla="*/ 831 w 9145481"/>
              <a:gd name="connsiteY4" fmla="*/ 0 h 1484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5481" h="14842591">
                <a:moveTo>
                  <a:pt x="831" y="0"/>
                </a:moveTo>
                <a:lnTo>
                  <a:pt x="9144831" y="0"/>
                </a:lnTo>
                <a:cubicBezTo>
                  <a:pt x="9145048" y="351201"/>
                  <a:pt x="9145264" y="702402"/>
                  <a:pt x="9145481" y="1053603"/>
                </a:cubicBezTo>
                <a:lnTo>
                  <a:pt x="831" y="14842591"/>
                </a:lnTo>
                <a:cubicBezTo>
                  <a:pt x="-2049" y="10243854"/>
                  <a:pt x="3711" y="4598737"/>
                  <a:pt x="8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65175" y="357099"/>
            <a:ext cx="7574961" cy="957858"/>
          </a:xfrm>
          <a:custGeom>
            <a:avLst/>
            <a:gdLst>
              <a:gd name="connsiteX0" fmla="*/ 0 w 7743085"/>
              <a:gd name="connsiteY0" fmla="*/ 0 h 952042"/>
              <a:gd name="connsiteX1" fmla="*/ 7743085 w 7743085"/>
              <a:gd name="connsiteY1" fmla="*/ 0 h 952042"/>
              <a:gd name="connsiteX2" fmla="*/ 7743085 w 7743085"/>
              <a:gd name="connsiteY2" fmla="*/ 952042 h 952042"/>
              <a:gd name="connsiteX3" fmla="*/ 0 w 7743085"/>
              <a:gd name="connsiteY3" fmla="*/ 952042 h 952042"/>
              <a:gd name="connsiteX4" fmla="*/ 0 w 7743085"/>
              <a:gd name="connsiteY4" fmla="*/ 0 h 952042"/>
              <a:gd name="connsiteX0" fmla="*/ 0 w 7743085"/>
              <a:gd name="connsiteY0" fmla="*/ 0 h 970627"/>
              <a:gd name="connsiteX1" fmla="*/ 7743085 w 7743085"/>
              <a:gd name="connsiteY1" fmla="*/ 0 h 970627"/>
              <a:gd name="connsiteX2" fmla="*/ 3864938 w 7743085"/>
              <a:gd name="connsiteY2" fmla="*/ 970627 h 970627"/>
              <a:gd name="connsiteX3" fmla="*/ 0 w 7743085"/>
              <a:gd name="connsiteY3" fmla="*/ 952042 h 970627"/>
              <a:gd name="connsiteX4" fmla="*/ 0 w 7743085"/>
              <a:gd name="connsiteY4" fmla="*/ 0 h 970627"/>
              <a:gd name="connsiteX0" fmla="*/ 0 w 6764255"/>
              <a:gd name="connsiteY0" fmla="*/ 0 h 970627"/>
              <a:gd name="connsiteX1" fmla="*/ 6764255 w 6764255"/>
              <a:gd name="connsiteY1" fmla="*/ 0 h 970627"/>
              <a:gd name="connsiteX2" fmla="*/ 3864938 w 6764255"/>
              <a:gd name="connsiteY2" fmla="*/ 970627 h 970627"/>
              <a:gd name="connsiteX3" fmla="*/ 0 w 6764255"/>
              <a:gd name="connsiteY3" fmla="*/ 952042 h 970627"/>
              <a:gd name="connsiteX4" fmla="*/ 0 w 6764255"/>
              <a:gd name="connsiteY4" fmla="*/ 0 h 970627"/>
              <a:gd name="connsiteX0" fmla="*/ 0 w 6764255"/>
              <a:gd name="connsiteY0" fmla="*/ 0 h 954387"/>
              <a:gd name="connsiteX1" fmla="*/ 6764255 w 6764255"/>
              <a:gd name="connsiteY1" fmla="*/ 0 h 954387"/>
              <a:gd name="connsiteX2" fmla="*/ 3886981 w 6764255"/>
              <a:gd name="connsiteY2" fmla="*/ 954387 h 954387"/>
              <a:gd name="connsiteX3" fmla="*/ 0 w 6764255"/>
              <a:gd name="connsiteY3" fmla="*/ 952042 h 954387"/>
              <a:gd name="connsiteX4" fmla="*/ 0 w 6764255"/>
              <a:gd name="connsiteY4" fmla="*/ 0 h 954387"/>
              <a:gd name="connsiteX0" fmla="*/ 0 w 6764255"/>
              <a:gd name="connsiteY0" fmla="*/ 0 h 952042"/>
              <a:gd name="connsiteX1" fmla="*/ 6764255 w 6764255"/>
              <a:gd name="connsiteY1" fmla="*/ 0 h 952042"/>
              <a:gd name="connsiteX2" fmla="*/ 3899577 w 6764255"/>
              <a:gd name="connsiteY2" fmla="*/ 908913 h 952042"/>
              <a:gd name="connsiteX3" fmla="*/ 0 w 6764255"/>
              <a:gd name="connsiteY3" fmla="*/ 952042 h 952042"/>
              <a:gd name="connsiteX4" fmla="*/ 0 w 6764255"/>
              <a:gd name="connsiteY4" fmla="*/ 0 h 952042"/>
              <a:gd name="connsiteX0" fmla="*/ 0 w 6764255"/>
              <a:gd name="connsiteY0" fmla="*/ 0 h 952042"/>
              <a:gd name="connsiteX1" fmla="*/ 6764255 w 6764255"/>
              <a:gd name="connsiteY1" fmla="*/ 0 h 952042"/>
              <a:gd name="connsiteX2" fmla="*/ 3886981 w 6764255"/>
              <a:gd name="connsiteY2" fmla="*/ 951138 h 952042"/>
              <a:gd name="connsiteX3" fmla="*/ 0 w 6764255"/>
              <a:gd name="connsiteY3" fmla="*/ 952042 h 952042"/>
              <a:gd name="connsiteX4" fmla="*/ 0 w 6764255"/>
              <a:gd name="connsiteY4" fmla="*/ 0 h 952042"/>
              <a:gd name="connsiteX0" fmla="*/ 0 w 7344064"/>
              <a:gd name="connsiteY0" fmla="*/ 3360 h 955402"/>
              <a:gd name="connsiteX1" fmla="*/ 7344064 w 7344064"/>
              <a:gd name="connsiteY1" fmla="*/ 0 h 955402"/>
              <a:gd name="connsiteX2" fmla="*/ 3886981 w 7344064"/>
              <a:gd name="connsiteY2" fmla="*/ 954498 h 955402"/>
              <a:gd name="connsiteX3" fmla="*/ 0 w 7344064"/>
              <a:gd name="connsiteY3" fmla="*/ 955402 h 955402"/>
              <a:gd name="connsiteX4" fmla="*/ 0 w 7344064"/>
              <a:gd name="connsiteY4" fmla="*/ 3360 h 955402"/>
              <a:gd name="connsiteX0" fmla="*/ 0 w 7344064"/>
              <a:gd name="connsiteY0" fmla="*/ 3360 h 957858"/>
              <a:gd name="connsiteX1" fmla="*/ 7344064 w 7344064"/>
              <a:gd name="connsiteY1" fmla="*/ 0 h 957858"/>
              <a:gd name="connsiteX2" fmla="*/ 4470045 w 7344064"/>
              <a:gd name="connsiteY2" fmla="*/ 957858 h 957858"/>
              <a:gd name="connsiteX3" fmla="*/ 0 w 7344064"/>
              <a:gd name="connsiteY3" fmla="*/ 955402 h 957858"/>
              <a:gd name="connsiteX4" fmla="*/ 0 w 7344064"/>
              <a:gd name="connsiteY4" fmla="*/ 3360 h 95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44064" h="957858">
                <a:moveTo>
                  <a:pt x="0" y="3360"/>
                </a:moveTo>
                <a:lnTo>
                  <a:pt x="7344064" y="0"/>
                </a:lnTo>
                <a:lnTo>
                  <a:pt x="4470045" y="957858"/>
                </a:lnTo>
                <a:lnTo>
                  <a:pt x="0" y="955402"/>
                </a:lnTo>
                <a:lnTo>
                  <a:pt x="0" y="3360"/>
                </a:lnTo>
                <a:close/>
              </a:path>
            </a:pathLst>
          </a:custGeom>
        </p:spPr>
        <p:txBody>
          <a:bodyPr rIns="182880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7290" y="1312500"/>
            <a:ext cx="4599264" cy="850469"/>
          </a:xfrm>
          <a:custGeom>
            <a:avLst/>
            <a:gdLst>
              <a:gd name="connsiteX0" fmla="*/ 0 w 3736951"/>
              <a:gd name="connsiteY0" fmla="*/ 0 h 847633"/>
              <a:gd name="connsiteX1" fmla="*/ 3736951 w 3736951"/>
              <a:gd name="connsiteY1" fmla="*/ 0 h 847633"/>
              <a:gd name="connsiteX2" fmla="*/ 3736951 w 3736951"/>
              <a:gd name="connsiteY2" fmla="*/ 847633 h 847633"/>
              <a:gd name="connsiteX3" fmla="*/ 0 w 3736951"/>
              <a:gd name="connsiteY3" fmla="*/ 847633 h 847633"/>
              <a:gd name="connsiteX4" fmla="*/ 0 w 3736951"/>
              <a:gd name="connsiteY4" fmla="*/ 0 h 847633"/>
              <a:gd name="connsiteX0" fmla="*/ 0 w 3736951"/>
              <a:gd name="connsiteY0" fmla="*/ 0 h 847633"/>
              <a:gd name="connsiteX1" fmla="*/ 3736951 w 3736951"/>
              <a:gd name="connsiteY1" fmla="*/ 0 h 847633"/>
              <a:gd name="connsiteX2" fmla="*/ 2188170 w 3736951"/>
              <a:gd name="connsiteY2" fmla="*/ 847633 h 847633"/>
              <a:gd name="connsiteX3" fmla="*/ 0 w 3736951"/>
              <a:gd name="connsiteY3" fmla="*/ 847633 h 847633"/>
              <a:gd name="connsiteX4" fmla="*/ 0 w 3736951"/>
              <a:gd name="connsiteY4" fmla="*/ 0 h 847633"/>
              <a:gd name="connsiteX0" fmla="*/ 0 w 3736951"/>
              <a:gd name="connsiteY0" fmla="*/ 0 h 847633"/>
              <a:gd name="connsiteX1" fmla="*/ 3736951 w 3736951"/>
              <a:gd name="connsiteY1" fmla="*/ 0 h 847633"/>
              <a:gd name="connsiteX2" fmla="*/ 3090466 w 3736951"/>
              <a:gd name="connsiteY2" fmla="*/ 353987 h 847633"/>
              <a:gd name="connsiteX3" fmla="*/ 2188170 w 3736951"/>
              <a:gd name="connsiteY3" fmla="*/ 847633 h 847633"/>
              <a:gd name="connsiteX4" fmla="*/ 0 w 3736951"/>
              <a:gd name="connsiteY4" fmla="*/ 847633 h 847633"/>
              <a:gd name="connsiteX5" fmla="*/ 0 w 3736951"/>
              <a:gd name="connsiteY5" fmla="*/ 0 h 847633"/>
              <a:gd name="connsiteX0" fmla="*/ 0 w 3736951"/>
              <a:gd name="connsiteY0" fmla="*/ 0 h 847633"/>
              <a:gd name="connsiteX1" fmla="*/ 3736951 w 3736951"/>
              <a:gd name="connsiteY1" fmla="*/ 0 h 847633"/>
              <a:gd name="connsiteX2" fmla="*/ 3728564 w 3736951"/>
              <a:gd name="connsiteY2" fmla="*/ 353987 h 847633"/>
              <a:gd name="connsiteX3" fmla="*/ 2188170 w 3736951"/>
              <a:gd name="connsiteY3" fmla="*/ 847633 h 847633"/>
              <a:gd name="connsiteX4" fmla="*/ 0 w 3736951"/>
              <a:gd name="connsiteY4" fmla="*/ 847633 h 847633"/>
              <a:gd name="connsiteX5" fmla="*/ 0 w 3736951"/>
              <a:gd name="connsiteY5" fmla="*/ 0 h 847633"/>
              <a:gd name="connsiteX0" fmla="*/ 0 w 3736951"/>
              <a:gd name="connsiteY0" fmla="*/ 0 h 847633"/>
              <a:gd name="connsiteX1" fmla="*/ 3736951 w 3736951"/>
              <a:gd name="connsiteY1" fmla="*/ 0 h 847633"/>
              <a:gd name="connsiteX2" fmla="*/ 2188170 w 3736951"/>
              <a:gd name="connsiteY2" fmla="*/ 847633 h 847633"/>
              <a:gd name="connsiteX3" fmla="*/ 0 w 3736951"/>
              <a:gd name="connsiteY3" fmla="*/ 847633 h 847633"/>
              <a:gd name="connsiteX4" fmla="*/ 0 w 3736951"/>
              <a:gd name="connsiteY4" fmla="*/ 0 h 847633"/>
              <a:gd name="connsiteX0" fmla="*/ 0 w 3928999"/>
              <a:gd name="connsiteY0" fmla="*/ 0 h 847633"/>
              <a:gd name="connsiteX1" fmla="*/ 3928999 w 3928999"/>
              <a:gd name="connsiteY1" fmla="*/ 0 h 847633"/>
              <a:gd name="connsiteX2" fmla="*/ 2188170 w 3928999"/>
              <a:gd name="connsiteY2" fmla="*/ 847633 h 847633"/>
              <a:gd name="connsiteX3" fmla="*/ 0 w 3928999"/>
              <a:gd name="connsiteY3" fmla="*/ 847633 h 847633"/>
              <a:gd name="connsiteX4" fmla="*/ 0 w 3928999"/>
              <a:gd name="connsiteY4" fmla="*/ 0 h 847633"/>
              <a:gd name="connsiteX0" fmla="*/ 0 w 3928999"/>
              <a:gd name="connsiteY0" fmla="*/ 0 h 853829"/>
              <a:gd name="connsiteX1" fmla="*/ 3928999 w 3928999"/>
              <a:gd name="connsiteY1" fmla="*/ 0 h 853829"/>
              <a:gd name="connsiteX2" fmla="*/ 1779292 w 3928999"/>
              <a:gd name="connsiteY2" fmla="*/ 853829 h 853829"/>
              <a:gd name="connsiteX3" fmla="*/ 0 w 3928999"/>
              <a:gd name="connsiteY3" fmla="*/ 847633 h 853829"/>
              <a:gd name="connsiteX4" fmla="*/ 0 w 3928999"/>
              <a:gd name="connsiteY4" fmla="*/ 0 h 853829"/>
              <a:gd name="connsiteX0" fmla="*/ 0 w 3928999"/>
              <a:gd name="connsiteY0" fmla="*/ 0 h 866219"/>
              <a:gd name="connsiteX1" fmla="*/ 3928999 w 3928999"/>
              <a:gd name="connsiteY1" fmla="*/ 0 h 866219"/>
              <a:gd name="connsiteX2" fmla="*/ 1680170 w 3928999"/>
              <a:gd name="connsiteY2" fmla="*/ 866219 h 866219"/>
              <a:gd name="connsiteX3" fmla="*/ 0 w 3928999"/>
              <a:gd name="connsiteY3" fmla="*/ 847633 h 866219"/>
              <a:gd name="connsiteX4" fmla="*/ 0 w 3928999"/>
              <a:gd name="connsiteY4" fmla="*/ 0 h 866219"/>
              <a:gd name="connsiteX0" fmla="*/ 0 w 3928999"/>
              <a:gd name="connsiteY0" fmla="*/ 0 h 860024"/>
              <a:gd name="connsiteX1" fmla="*/ 3928999 w 3928999"/>
              <a:gd name="connsiteY1" fmla="*/ 0 h 860024"/>
              <a:gd name="connsiteX2" fmla="*/ 1531487 w 3928999"/>
              <a:gd name="connsiteY2" fmla="*/ 860024 h 860024"/>
              <a:gd name="connsiteX3" fmla="*/ 0 w 3928999"/>
              <a:gd name="connsiteY3" fmla="*/ 847633 h 860024"/>
              <a:gd name="connsiteX4" fmla="*/ 0 w 3928999"/>
              <a:gd name="connsiteY4" fmla="*/ 0 h 860024"/>
              <a:gd name="connsiteX0" fmla="*/ 0 w 3928999"/>
              <a:gd name="connsiteY0" fmla="*/ 0 h 860024"/>
              <a:gd name="connsiteX1" fmla="*/ 3928999 w 3928999"/>
              <a:gd name="connsiteY1" fmla="*/ 0 h 860024"/>
              <a:gd name="connsiteX2" fmla="*/ 1333243 w 3928999"/>
              <a:gd name="connsiteY2" fmla="*/ 860024 h 860024"/>
              <a:gd name="connsiteX3" fmla="*/ 0 w 3928999"/>
              <a:gd name="connsiteY3" fmla="*/ 847633 h 860024"/>
              <a:gd name="connsiteX4" fmla="*/ 0 w 3928999"/>
              <a:gd name="connsiteY4" fmla="*/ 0 h 860024"/>
              <a:gd name="connsiteX0" fmla="*/ 0 w 3928999"/>
              <a:gd name="connsiteY0" fmla="*/ 0 h 847633"/>
              <a:gd name="connsiteX1" fmla="*/ 3928999 w 3928999"/>
              <a:gd name="connsiteY1" fmla="*/ 0 h 847633"/>
              <a:gd name="connsiteX2" fmla="*/ 1351828 w 3928999"/>
              <a:gd name="connsiteY2" fmla="*/ 773292 h 847633"/>
              <a:gd name="connsiteX3" fmla="*/ 0 w 3928999"/>
              <a:gd name="connsiteY3" fmla="*/ 847633 h 847633"/>
              <a:gd name="connsiteX4" fmla="*/ 0 w 3928999"/>
              <a:gd name="connsiteY4" fmla="*/ 0 h 847633"/>
              <a:gd name="connsiteX0" fmla="*/ 0 w 3928999"/>
              <a:gd name="connsiteY0" fmla="*/ 0 h 853829"/>
              <a:gd name="connsiteX1" fmla="*/ 3928999 w 3928999"/>
              <a:gd name="connsiteY1" fmla="*/ 0 h 853829"/>
              <a:gd name="connsiteX2" fmla="*/ 1358023 w 3928999"/>
              <a:gd name="connsiteY2" fmla="*/ 853829 h 853829"/>
              <a:gd name="connsiteX3" fmla="*/ 0 w 3928999"/>
              <a:gd name="connsiteY3" fmla="*/ 847633 h 853829"/>
              <a:gd name="connsiteX4" fmla="*/ 0 w 3928999"/>
              <a:gd name="connsiteY4" fmla="*/ 0 h 853829"/>
              <a:gd name="connsiteX0" fmla="*/ 0 w 3809600"/>
              <a:gd name="connsiteY0" fmla="*/ 0 h 853829"/>
              <a:gd name="connsiteX1" fmla="*/ 3809600 w 3809600"/>
              <a:gd name="connsiteY1" fmla="*/ 61511 h 853829"/>
              <a:gd name="connsiteX2" fmla="*/ 1358023 w 3809600"/>
              <a:gd name="connsiteY2" fmla="*/ 853829 h 853829"/>
              <a:gd name="connsiteX3" fmla="*/ 0 w 3809600"/>
              <a:gd name="connsiteY3" fmla="*/ 847633 h 853829"/>
              <a:gd name="connsiteX4" fmla="*/ 0 w 3809600"/>
              <a:gd name="connsiteY4" fmla="*/ 0 h 853829"/>
              <a:gd name="connsiteX0" fmla="*/ 0 w 3860254"/>
              <a:gd name="connsiteY0" fmla="*/ 0 h 853829"/>
              <a:gd name="connsiteX1" fmla="*/ 3860254 w 3860254"/>
              <a:gd name="connsiteY1" fmla="*/ 21710 h 853829"/>
              <a:gd name="connsiteX2" fmla="*/ 1358023 w 3860254"/>
              <a:gd name="connsiteY2" fmla="*/ 853829 h 853829"/>
              <a:gd name="connsiteX3" fmla="*/ 0 w 3860254"/>
              <a:gd name="connsiteY3" fmla="*/ 847633 h 853829"/>
              <a:gd name="connsiteX4" fmla="*/ 0 w 3860254"/>
              <a:gd name="connsiteY4" fmla="*/ 0 h 853829"/>
              <a:gd name="connsiteX0" fmla="*/ 0 w 3872808"/>
              <a:gd name="connsiteY0" fmla="*/ 0 h 853829"/>
              <a:gd name="connsiteX1" fmla="*/ 3872808 w 3872808"/>
              <a:gd name="connsiteY1" fmla="*/ 2222 h 853829"/>
              <a:gd name="connsiteX2" fmla="*/ 1358023 w 3872808"/>
              <a:gd name="connsiteY2" fmla="*/ 853829 h 853829"/>
              <a:gd name="connsiteX3" fmla="*/ 0 w 3872808"/>
              <a:gd name="connsiteY3" fmla="*/ 847633 h 853829"/>
              <a:gd name="connsiteX4" fmla="*/ 0 w 3872808"/>
              <a:gd name="connsiteY4" fmla="*/ 0 h 853829"/>
              <a:gd name="connsiteX0" fmla="*/ 0 w 4444188"/>
              <a:gd name="connsiteY0" fmla="*/ 0 h 853829"/>
              <a:gd name="connsiteX1" fmla="*/ 4444188 w 4444188"/>
              <a:gd name="connsiteY1" fmla="*/ 5581 h 853829"/>
              <a:gd name="connsiteX2" fmla="*/ 1358023 w 4444188"/>
              <a:gd name="connsiteY2" fmla="*/ 853829 h 853829"/>
              <a:gd name="connsiteX3" fmla="*/ 0 w 4444188"/>
              <a:gd name="connsiteY3" fmla="*/ 847633 h 853829"/>
              <a:gd name="connsiteX4" fmla="*/ 0 w 4444188"/>
              <a:gd name="connsiteY4" fmla="*/ 0 h 853829"/>
              <a:gd name="connsiteX0" fmla="*/ 0 w 4444188"/>
              <a:gd name="connsiteY0" fmla="*/ 0 h 857188"/>
              <a:gd name="connsiteX1" fmla="*/ 4444188 w 4444188"/>
              <a:gd name="connsiteY1" fmla="*/ 5581 h 857188"/>
              <a:gd name="connsiteX2" fmla="*/ 1903430 w 4444188"/>
              <a:gd name="connsiteY2" fmla="*/ 857188 h 857188"/>
              <a:gd name="connsiteX3" fmla="*/ 0 w 4444188"/>
              <a:gd name="connsiteY3" fmla="*/ 847633 h 857188"/>
              <a:gd name="connsiteX4" fmla="*/ 0 w 4444188"/>
              <a:gd name="connsiteY4" fmla="*/ 0 h 857188"/>
              <a:gd name="connsiteX0" fmla="*/ 0 w 4444188"/>
              <a:gd name="connsiteY0" fmla="*/ 0 h 847633"/>
              <a:gd name="connsiteX1" fmla="*/ 4444188 w 4444188"/>
              <a:gd name="connsiteY1" fmla="*/ 5581 h 847633"/>
              <a:gd name="connsiteX2" fmla="*/ 1799544 w 4444188"/>
              <a:gd name="connsiteY2" fmla="*/ 789994 h 847633"/>
              <a:gd name="connsiteX3" fmla="*/ 0 w 4444188"/>
              <a:gd name="connsiteY3" fmla="*/ 847633 h 847633"/>
              <a:gd name="connsiteX4" fmla="*/ 0 w 4444188"/>
              <a:gd name="connsiteY4" fmla="*/ 0 h 847633"/>
              <a:gd name="connsiteX0" fmla="*/ 0 w 4444188"/>
              <a:gd name="connsiteY0" fmla="*/ 0 h 850469"/>
              <a:gd name="connsiteX1" fmla="*/ 4444188 w 4444188"/>
              <a:gd name="connsiteY1" fmla="*/ 5581 h 850469"/>
              <a:gd name="connsiteX2" fmla="*/ 1919664 w 4444188"/>
              <a:gd name="connsiteY2" fmla="*/ 850469 h 850469"/>
              <a:gd name="connsiteX3" fmla="*/ 0 w 4444188"/>
              <a:gd name="connsiteY3" fmla="*/ 847633 h 850469"/>
              <a:gd name="connsiteX4" fmla="*/ 0 w 4444188"/>
              <a:gd name="connsiteY4" fmla="*/ 0 h 85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4188" h="850469">
                <a:moveTo>
                  <a:pt x="0" y="0"/>
                </a:moveTo>
                <a:lnTo>
                  <a:pt x="4444188" y="5581"/>
                </a:lnTo>
                <a:lnTo>
                  <a:pt x="1919664" y="850469"/>
                </a:lnTo>
                <a:lnTo>
                  <a:pt x="0" y="847633"/>
                </a:lnTo>
                <a:lnTo>
                  <a:pt x="0" y="0"/>
                </a:lnTo>
                <a:close/>
              </a:path>
            </a:pathLst>
          </a:custGeom>
        </p:spPr>
        <p:txBody>
          <a:bodyPr rIns="1005840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265177" y="2165248"/>
            <a:ext cx="1977811" cy="374227"/>
          </a:xfrm>
          <a:custGeom>
            <a:avLst/>
            <a:gdLst>
              <a:gd name="connsiteX0" fmla="*/ 0 w 2161741"/>
              <a:gd name="connsiteY0" fmla="*/ 0 h 365125"/>
              <a:gd name="connsiteX1" fmla="*/ 2161741 w 2161741"/>
              <a:gd name="connsiteY1" fmla="*/ 0 h 365125"/>
              <a:gd name="connsiteX2" fmla="*/ 2161741 w 2161741"/>
              <a:gd name="connsiteY2" fmla="*/ 365125 h 365125"/>
              <a:gd name="connsiteX3" fmla="*/ 0 w 2161741"/>
              <a:gd name="connsiteY3" fmla="*/ 365125 h 365125"/>
              <a:gd name="connsiteX4" fmla="*/ 0 w 2161741"/>
              <a:gd name="connsiteY4" fmla="*/ 0 h 365125"/>
              <a:gd name="connsiteX0" fmla="*/ 0 w 2161741"/>
              <a:gd name="connsiteY0" fmla="*/ 0 h 365125"/>
              <a:gd name="connsiteX1" fmla="*/ 1362570 w 2161741"/>
              <a:gd name="connsiteY1" fmla="*/ 6195 h 365125"/>
              <a:gd name="connsiteX2" fmla="*/ 2161741 w 2161741"/>
              <a:gd name="connsiteY2" fmla="*/ 365125 h 365125"/>
              <a:gd name="connsiteX3" fmla="*/ 0 w 2161741"/>
              <a:gd name="connsiteY3" fmla="*/ 365125 h 365125"/>
              <a:gd name="connsiteX4" fmla="*/ 0 w 2161741"/>
              <a:gd name="connsiteY4" fmla="*/ 0 h 365125"/>
              <a:gd name="connsiteX0" fmla="*/ 0 w 1362570"/>
              <a:gd name="connsiteY0" fmla="*/ 0 h 371320"/>
              <a:gd name="connsiteX1" fmla="*/ 1362570 w 1362570"/>
              <a:gd name="connsiteY1" fmla="*/ 6195 h 371320"/>
              <a:gd name="connsiteX2" fmla="*/ 321790 w 1362570"/>
              <a:gd name="connsiteY2" fmla="*/ 371320 h 371320"/>
              <a:gd name="connsiteX3" fmla="*/ 0 w 1362570"/>
              <a:gd name="connsiteY3" fmla="*/ 365125 h 371320"/>
              <a:gd name="connsiteX4" fmla="*/ 0 w 1362570"/>
              <a:gd name="connsiteY4" fmla="*/ 0 h 371320"/>
              <a:gd name="connsiteX0" fmla="*/ 0 w 1368765"/>
              <a:gd name="connsiteY0" fmla="*/ 0 h 371320"/>
              <a:gd name="connsiteX1" fmla="*/ 1368765 w 1368765"/>
              <a:gd name="connsiteY1" fmla="*/ 80536 h 371320"/>
              <a:gd name="connsiteX2" fmla="*/ 321790 w 1368765"/>
              <a:gd name="connsiteY2" fmla="*/ 371320 h 371320"/>
              <a:gd name="connsiteX3" fmla="*/ 0 w 1368765"/>
              <a:gd name="connsiteY3" fmla="*/ 365125 h 371320"/>
              <a:gd name="connsiteX4" fmla="*/ 0 w 1368765"/>
              <a:gd name="connsiteY4" fmla="*/ 0 h 371320"/>
              <a:gd name="connsiteX0" fmla="*/ 0 w 1381155"/>
              <a:gd name="connsiteY0" fmla="*/ 0 h 371320"/>
              <a:gd name="connsiteX1" fmla="*/ 1381155 w 1381155"/>
              <a:gd name="connsiteY1" fmla="*/ 6195 h 371320"/>
              <a:gd name="connsiteX2" fmla="*/ 321790 w 1381155"/>
              <a:gd name="connsiteY2" fmla="*/ 371320 h 371320"/>
              <a:gd name="connsiteX3" fmla="*/ 0 w 1381155"/>
              <a:gd name="connsiteY3" fmla="*/ 365125 h 371320"/>
              <a:gd name="connsiteX4" fmla="*/ 0 w 1381155"/>
              <a:gd name="connsiteY4" fmla="*/ 0 h 371320"/>
              <a:gd name="connsiteX0" fmla="*/ 0 w 1381155"/>
              <a:gd name="connsiteY0" fmla="*/ 0 h 365125"/>
              <a:gd name="connsiteX1" fmla="*/ 1381155 w 1381155"/>
              <a:gd name="connsiteY1" fmla="*/ 6195 h 365125"/>
              <a:gd name="connsiteX2" fmla="*/ 340375 w 1381155"/>
              <a:gd name="connsiteY2" fmla="*/ 346540 h 365125"/>
              <a:gd name="connsiteX3" fmla="*/ 0 w 1381155"/>
              <a:gd name="connsiteY3" fmla="*/ 365125 h 365125"/>
              <a:gd name="connsiteX4" fmla="*/ 0 w 1381155"/>
              <a:gd name="connsiteY4" fmla="*/ 0 h 365125"/>
              <a:gd name="connsiteX0" fmla="*/ 0 w 1381155"/>
              <a:gd name="connsiteY0" fmla="*/ 0 h 371320"/>
              <a:gd name="connsiteX1" fmla="*/ 1381155 w 1381155"/>
              <a:gd name="connsiteY1" fmla="*/ 6195 h 371320"/>
              <a:gd name="connsiteX2" fmla="*/ 340375 w 1381155"/>
              <a:gd name="connsiteY2" fmla="*/ 371320 h 371320"/>
              <a:gd name="connsiteX3" fmla="*/ 0 w 1381155"/>
              <a:gd name="connsiteY3" fmla="*/ 365125 h 371320"/>
              <a:gd name="connsiteX4" fmla="*/ 0 w 1381155"/>
              <a:gd name="connsiteY4" fmla="*/ 0 h 371320"/>
              <a:gd name="connsiteX0" fmla="*/ 0 w 1381155"/>
              <a:gd name="connsiteY0" fmla="*/ 0 h 365125"/>
              <a:gd name="connsiteX1" fmla="*/ 1381155 w 1381155"/>
              <a:gd name="connsiteY1" fmla="*/ 6195 h 365125"/>
              <a:gd name="connsiteX2" fmla="*/ 340375 w 1381155"/>
              <a:gd name="connsiteY2" fmla="*/ 352735 h 365125"/>
              <a:gd name="connsiteX3" fmla="*/ 0 w 1381155"/>
              <a:gd name="connsiteY3" fmla="*/ 365125 h 365125"/>
              <a:gd name="connsiteX4" fmla="*/ 0 w 1381155"/>
              <a:gd name="connsiteY4" fmla="*/ 0 h 365125"/>
              <a:gd name="connsiteX0" fmla="*/ 0 w 1381155"/>
              <a:gd name="connsiteY0" fmla="*/ 0 h 370827"/>
              <a:gd name="connsiteX1" fmla="*/ 1381155 w 1381155"/>
              <a:gd name="connsiteY1" fmla="*/ 6195 h 370827"/>
              <a:gd name="connsiteX2" fmla="*/ 336757 w 1381155"/>
              <a:gd name="connsiteY2" fmla="*/ 370827 h 370827"/>
              <a:gd name="connsiteX3" fmla="*/ 0 w 1381155"/>
              <a:gd name="connsiteY3" fmla="*/ 365125 h 370827"/>
              <a:gd name="connsiteX4" fmla="*/ 0 w 1381155"/>
              <a:gd name="connsiteY4" fmla="*/ 0 h 370827"/>
              <a:gd name="connsiteX0" fmla="*/ 0 w 1381155"/>
              <a:gd name="connsiteY0" fmla="*/ 0 h 365125"/>
              <a:gd name="connsiteX1" fmla="*/ 1381155 w 1381155"/>
              <a:gd name="connsiteY1" fmla="*/ 6195 h 365125"/>
              <a:gd name="connsiteX2" fmla="*/ 340463 w 1381155"/>
              <a:gd name="connsiteY2" fmla="*/ 356353 h 365125"/>
              <a:gd name="connsiteX3" fmla="*/ 0 w 1381155"/>
              <a:gd name="connsiteY3" fmla="*/ 365125 h 365125"/>
              <a:gd name="connsiteX4" fmla="*/ 0 w 1381155"/>
              <a:gd name="connsiteY4" fmla="*/ 0 h 365125"/>
              <a:gd name="connsiteX0" fmla="*/ 0 w 1381155"/>
              <a:gd name="connsiteY0" fmla="*/ 0 h 367207"/>
              <a:gd name="connsiteX1" fmla="*/ 1381155 w 1381155"/>
              <a:gd name="connsiteY1" fmla="*/ 6195 h 367207"/>
              <a:gd name="connsiteX2" fmla="*/ 340463 w 1381155"/>
              <a:gd name="connsiteY2" fmla="*/ 367207 h 367207"/>
              <a:gd name="connsiteX3" fmla="*/ 0 w 1381155"/>
              <a:gd name="connsiteY3" fmla="*/ 365125 h 367207"/>
              <a:gd name="connsiteX4" fmla="*/ 0 w 1381155"/>
              <a:gd name="connsiteY4" fmla="*/ 0 h 367207"/>
              <a:gd name="connsiteX0" fmla="*/ 0 w 1444360"/>
              <a:gd name="connsiteY0" fmla="*/ 6798 h 374005"/>
              <a:gd name="connsiteX1" fmla="*/ 1444360 w 1444360"/>
              <a:gd name="connsiteY1" fmla="*/ 0 h 374005"/>
              <a:gd name="connsiteX2" fmla="*/ 340463 w 1444360"/>
              <a:gd name="connsiteY2" fmla="*/ 374005 h 374005"/>
              <a:gd name="connsiteX3" fmla="*/ 0 w 1444360"/>
              <a:gd name="connsiteY3" fmla="*/ 371923 h 374005"/>
              <a:gd name="connsiteX4" fmla="*/ 0 w 1444360"/>
              <a:gd name="connsiteY4" fmla="*/ 6798 h 374005"/>
              <a:gd name="connsiteX0" fmla="*/ 0 w 1397788"/>
              <a:gd name="connsiteY0" fmla="*/ 0 h 367207"/>
              <a:gd name="connsiteX1" fmla="*/ 1397788 w 1397788"/>
              <a:gd name="connsiteY1" fmla="*/ 93894 h 367207"/>
              <a:gd name="connsiteX2" fmla="*/ 340463 w 1397788"/>
              <a:gd name="connsiteY2" fmla="*/ 367207 h 367207"/>
              <a:gd name="connsiteX3" fmla="*/ 0 w 1397788"/>
              <a:gd name="connsiteY3" fmla="*/ 365125 h 367207"/>
              <a:gd name="connsiteX4" fmla="*/ 0 w 1397788"/>
              <a:gd name="connsiteY4" fmla="*/ 0 h 367207"/>
              <a:gd name="connsiteX0" fmla="*/ 0 w 1451014"/>
              <a:gd name="connsiteY0" fmla="*/ 0 h 367207"/>
              <a:gd name="connsiteX1" fmla="*/ 1451014 w 1451014"/>
              <a:gd name="connsiteY1" fmla="*/ 2946 h 367207"/>
              <a:gd name="connsiteX2" fmla="*/ 340463 w 1451014"/>
              <a:gd name="connsiteY2" fmla="*/ 367207 h 367207"/>
              <a:gd name="connsiteX3" fmla="*/ 0 w 1451014"/>
              <a:gd name="connsiteY3" fmla="*/ 365125 h 367207"/>
              <a:gd name="connsiteX4" fmla="*/ 0 w 1451014"/>
              <a:gd name="connsiteY4" fmla="*/ 0 h 367207"/>
              <a:gd name="connsiteX0" fmla="*/ 0 w 1451014"/>
              <a:gd name="connsiteY0" fmla="*/ 0 h 370455"/>
              <a:gd name="connsiteX1" fmla="*/ 1451014 w 1451014"/>
              <a:gd name="connsiteY1" fmla="*/ 2946 h 370455"/>
              <a:gd name="connsiteX2" fmla="*/ 287237 w 1451014"/>
              <a:gd name="connsiteY2" fmla="*/ 370455 h 370455"/>
              <a:gd name="connsiteX3" fmla="*/ 0 w 1451014"/>
              <a:gd name="connsiteY3" fmla="*/ 365125 h 370455"/>
              <a:gd name="connsiteX4" fmla="*/ 0 w 1451014"/>
              <a:gd name="connsiteY4" fmla="*/ 0 h 370455"/>
              <a:gd name="connsiteX0" fmla="*/ 0 w 1846735"/>
              <a:gd name="connsiteY0" fmla="*/ 0 h 370455"/>
              <a:gd name="connsiteX1" fmla="*/ 1846735 w 1846735"/>
              <a:gd name="connsiteY1" fmla="*/ 117176 h 370455"/>
              <a:gd name="connsiteX2" fmla="*/ 287237 w 1846735"/>
              <a:gd name="connsiteY2" fmla="*/ 370455 h 370455"/>
              <a:gd name="connsiteX3" fmla="*/ 0 w 1846735"/>
              <a:gd name="connsiteY3" fmla="*/ 365125 h 370455"/>
              <a:gd name="connsiteX4" fmla="*/ 0 w 1846735"/>
              <a:gd name="connsiteY4" fmla="*/ 0 h 370455"/>
              <a:gd name="connsiteX0" fmla="*/ 0 w 2025670"/>
              <a:gd name="connsiteY0" fmla="*/ 413 h 370868"/>
              <a:gd name="connsiteX1" fmla="*/ 2025670 w 2025670"/>
              <a:gd name="connsiteY1" fmla="*/ 0 h 370868"/>
              <a:gd name="connsiteX2" fmla="*/ 287237 w 2025670"/>
              <a:gd name="connsiteY2" fmla="*/ 370868 h 370868"/>
              <a:gd name="connsiteX3" fmla="*/ 0 w 2025670"/>
              <a:gd name="connsiteY3" fmla="*/ 365538 h 370868"/>
              <a:gd name="connsiteX4" fmla="*/ 0 w 2025670"/>
              <a:gd name="connsiteY4" fmla="*/ 413 h 370868"/>
              <a:gd name="connsiteX0" fmla="*/ 0 w 2025670"/>
              <a:gd name="connsiteY0" fmla="*/ 413 h 374227"/>
              <a:gd name="connsiteX1" fmla="*/ 2025670 w 2025670"/>
              <a:gd name="connsiteY1" fmla="*/ 0 h 374227"/>
              <a:gd name="connsiteX2" fmla="*/ 844689 w 2025670"/>
              <a:gd name="connsiteY2" fmla="*/ 374227 h 374227"/>
              <a:gd name="connsiteX3" fmla="*/ 0 w 2025670"/>
              <a:gd name="connsiteY3" fmla="*/ 365538 h 374227"/>
              <a:gd name="connsiteX4" fmla="*/ 0 w 2025670"/>
              <a:gd name="connsiteY4" fmla="*/ 413 h 37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5670" h="374227">
                <a:moveTo>
                  <a:pt x="0" y="413"/>
                </a:moveTo>
                <a:lnTo>
                  <a:pt x="2025670" y="0"/>
                </a:lnTo>
                <a:lnTo>
                  <a:pt x="844689" y="374227"/>
                </a:lnTo>
                <a:lnTo>
                  <a:pt x="0" y="365538"/>
                </a:lnTo>
                <a:lnTo>
                  <a:pt x="0" y="413"/>
                </a:lnTo>
                <a:close/>
              </a:path>
            </a:pathLst>
          </a:custGeom>
        </p:spPr>
        <p:txBody>
          <a:bodyPr lIns="0" tIns="0" rIns="0" bIns="0">
            <a:normAutofit/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477" y="6129357"/>
            <a:ext cx="646903" cy="50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68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2" y="-3491"/>
            <a:ext cx="8222187" cy="5907119"/>
          </a:xfrm>
          <a:custGeom>
            <a:avLst/>
            <a:gdLst>
              <a:gd name="connsiteX0" fmla="*/ 0 w 6709251"/>
              <a:gd name="connsiteY0" fmla="*/ 0 h 182880"/>
              <a:gd name="connsiteX1" fmla="*/ 6709251 w 6709251"/>
              <a:gd name="connsiteY1" fmla="*/ 0 h 182880"/>
              <a:gd name="connsiteX2" fmla="*/ 6709251 w 6709251"/>
              <a:gd name="connsiteY2" fmla="*/ 182880 h 182880"/>
              <a:gd name="connsiteX3" fmla="*/ 0 w 6709251"/>
              <a:gd name="connsiteY3" fmla="*/ 182880 h 182880"/>
              <a:gd name="connsiteX4" fmla="*/ 0 w 6709251"/>
              <a:gd name="connsiteY4" fmla="*/ 0 h 182880"/>
              <a:gd name="connsiteX0" fmla="*/ 0 w 7073510"/>
              <a:gd name="connsiteY0" fmla="*/ 0 h 182880"/>
              <a:gd name="connsiteX1" fmla="*/ 7073510 w 7073510"/>
              <a:gd name="connsiteY1" fmla="*/ 0 h 182880"/>
              <a:gd name="connsiteX2" fmla="*/ 6709251 w 7073510"/>
              <a:gd name="connsiteY2" fmla="*/ 182880 h 182880"/>
              <a:gd name="connsiteX3" fmla="*/ 0 w 7073510"/>
              <a:gd name="connsiteY3" fmla="*/ 182880 h 182880"/>
              <a:gd name="connsiteX4" fmla="*/ 0 w 7073510"/>
              <a:gd name="connsiteY4" fmla="*/ 0 h 182880"/>
              <a:gd name="connsiteX0" fmla="*/ 0 w 8658720"/>
              <a:gd name="connsiteY0" fmla="*/ 0 h 182880"/>
              <a:gd name="connsiteX1" fmla="*/ 8658720 w 8658720"/>
              <a:gd name="connsiteY1" fmla="*/ 452 h 182880"/>
              <a:gd name="connsiteX2" fmla="*/ 6709251 w 8658720"/>
              <a:gd name="connsiteY2" fmla="*/ 182880 h 182880"/>
              <a:gd name="connsiteX3" fmla="*/ 0 w 8658720"/>
              <a:gd name="connsiteY3" fmla="*/ 182880 h 182880"/>
              <a:gd name="connsiteX4" fmla="*/ 0 w 8658720"/>
              <a:gd name="connsiteY4" fmla="*/ 0 h 182880"/>
              <a:gd name="connsiteX0" fmla="*/ 0 w 8632078"/>
              <a:gd name="connsiteY0" fmla="*/ 0 h 182880"/>
              <a:gd name="connsiteX1" fmla="*/ 8632078 w 8632078"/>
              <a:gd name="connsiteY1" fmla="*/ 58 h 182880"/>
              <a:gd name="connsiteX2" fmla="*/ 6709251 w 8632078"/>
              <a:gd name="connsiteY2" fmla="*/ 182880 h 182880"/>
              <a:gd name="connsiteX3" fmla="*/ 0 w 8632078"/>
              <a:gd name="connsiteY3" fmla="*/ 182880 h 182880"/>
              <a:gd name="connsiteX4" fmla="*/ 0 w 8632078"/>
              <a:gd name="connsiteY4" fmla="*/ 0 h 182880"/>
              <a:gd name="connsiteX0" fmla="*/ 0 w 8632078"/>
              <a:gd name="connsiteY0" fmla="*/ 0 h 182880"/>
              <a:gd name="connsiteX1" fmla="*/ 8632078 w 8632078"/>
              <a:gd name="connsiteY1" fmla="*/ 58 h 182880"/>
              <a:gd name="connsiteX2" fmla="*/ 5989912 w 8632078"/>
              <a:gd name="connsiteY2" fmla="*/ 182880 h 182880"/>
              <a:gd name="connsiteX3" fmla="*/ 0 w 8632078"/>
              <a:gd name="connsiteY3" fmla="*/ 182880 h 182880"/>
              <a:gd name="connsiteX4" fmla="*/ 0 w 8632078"/>
              <a:gd name="connsiteY4" fmla="*/ 0 h 182880"/>
              <a:gd name="connsiteX0" fmla="*/ 0 w 8632078"/>
              <a:gd name="connsiteY0" fmla="*/ 0 h 183536"/>
              <a:gd name="connsiteX1" fmla="*/ 8632078 w 8632078"/>
              <a:gd name="connsiteY1" fmla="*/ 58 h 183536"/>
              <a:gd name="connsiteX2" fmla="*/ 6554022 w 8632078"/>
              <a:gd name="connsiteY2" fmla="*/ 183536 h 183536"/>
              <a:gd name="connsiteX3" fmla="*/ 0 w 8632078"/>
              <a:gd name="connsiteY3" fmla="*/ 182880 h 183536"/>
              <a:gd name="connsiteX4" fmla="*/ 0 w 8632078"/>
              <a:gd name="connsiteY4" fmla="*/ 0 h 183536"/>
              <a:gd name="connsiteX0" fmla="*/ 0 w 9997958"/>
              <a:gd name="connsiteY0" fmla="*/ 0 h 183536"/>
              <a:gd name="connsiteX1" fmla="*/ 8632078 w 9997958"/>
              <a:gd name="connsiteY1" fmla="*/ 58 h 183536"/>
              <a:gd name="connsiteX2" fmla="*/ 9997946 w 9997958"/>
              <a:gd name="connsiteY2" fmla="*/ 365 h 183536"/>
              <a:gd name="connsiteX3" fmla="*/ 6554022 w 9997958"/>
              <a:gd name="connsiteY3" fmla="*/ 183536 h 183536"/>
              <a:gd name="connsiteX4" fmla="*/ 0 w 9997958"/>
              <a:gd name="connsiteY4" fmla="*/ 182880 h 183536"/>
              <a:gd name="connsiteX5" fmla="*/ 0 w 9997958"/>
              <a:gd name="connsiteY5" fmla="*/ 0 h 183536"/>
              <a:gd name="connsiteX0" fmla="*/ 0 w 9997957"/>
              <a:gd name="connsiteY0" fmla="*/ 0 h 183536"/>
              <a:gd name="connsiteX1" fmla="*/ 8524057 w 9997957"/>
              <a:gd name="connsiteY1" fmla="*/ 20709 h 183536"/>
              <a:gd name="connsiteX2" fmla="*/ 9997946 w 9997957"/>
              <a:gd name="connsiteY2" fmla="*/ 365 h 183536"/>
              <a:gd name="connsiteX3" fmla="*/ 6554022 w 9997957"/>
              <a:gd name="connsiteY3" fmla="*/ 183536 h 183536"/>
              <a:gd name="connsiteX4" fmla="*/ 0 w 9997957"/>
              <a:gd name="connsiteY4" fmla="*/ 182880 h 183536"/>
              <a:gd name="connsiteX5" fmla="*/ 0 w 9997957"/>
              <a:gd name="connsiteY5" fmla="*/ 0 h 183536"/>
              <a:gd name="connsiteX0" fmla="*/ 0 w 9997946"/>
              <a:gd name="connsiteY0" fmla="*/ 0 h 183536"/>
              <a:gd name="connsiteX1" fmla="*/ 9997946 w 9997946"/>
              <a:gd name="connsiteY1" fmla="*/ 365 h 183536"/>
              <a:gd name="connsiteX2" fmla="*/ 6554022 w 9997946"/>
              <a:gd name="connsiteY2" fmla="*/ 183536 h 183536"/>
              <a:gd name="connsiteX3" fmla="*/ 0 w 9997946"/>
              <a:gd name="connsiteY3" fmla="*/ 182880 h 183536"/>
              <a:gd name="connsiteX4" fmla="*/ 0 w 9997946"/>
              <a:gd name="connsiteY4" fmla="*/ 0 h 183536"/>
              <a:gd name="connsiteX0" fmla="*/ 0 w 9997946"/>
              <a:gd name="connsiteY0" fmla="*/ 0 h 183536"/>
              <a:gd name="connsiteX1" fmla="*/ 9997946 w 9997946"/>
              <a:gd name="connsiteY1" fmla="*/ 365 h 183536"/>
              <a:gd name="connsiteX2" fmla="*/ 6554022 w 9997946"/>
              <a:gd name="connsiteY2" fmla="*/ 183536 h 183536"/>
              <a:gd name="connsiteX3" fmla="*/ 0 w 9997946"/>
              <a:gd name="connsiteY3" fmla="*/ 182880 h 183536"/>
              <a:gd name="connsiteX4" fmla="*/ 0 w 9997946"/>
              <a:gd name="connsiteY4" fmla="*/ 0 h 183536"/>
              <a:gd name="connsiteX0" fmla="*/ 0 w 9997946"/>
              <a:gd name="connsiteY0" fmla="*/ 0 h 183536"/>
              <a:gd name="connsiteX1" fmla="*/ 9997946 w 9997946"/>
              <a:gd name="connsiteY1" fmla="*/ 365 h 183536"/>
              <a:gd name="connsiteX2" fmla="*/ 6554022 w 9997946"/>
              <a:gd name="connsiteY2" fmla="*/ 183536 h 183536"/>
              <a:gd name="connsiteX3" fmla="*/ 0 w 9997946"/>
              <a:gd name="connsiteY3" fmla="*/ 182880 h 183536"/>
              <a:gd name="connsiteX4" fmla="*/ 0 w 9997946"/>
              <a:gd name="connsiteY4" fmla="*/ 0 h 183536"/>
              <a:gd name="connsiteX0" fmla="*/ 0 w 9997946"/>
              <a:gd name="connsiteY0" fmla="*/ 0 h 182880"/>
              <a:gd name="connsiteX1" fmla="*/ 9997946 w 9997946"/>
              <a:gd name="connsiteY1" fmla="*/ 365 h 182880"/>
              <a:gd name="connsiteX2" fmla="*/ 6573249 w 9997946"/>
              <a:gd name="connsiteY2" fmla="*/ 182258 h 182880"/>
              <a:gd name="connsiteX3" fmla="*/ 0 w 9997946"/>
              <a:gd name="connsiteY3" fmla="*/ 182880 h 182880"/>
              <a:gd name="connsiteX4" fmla="*/ 0 w 9997946"/>
              <a:gd name="connsiteY4" fmla="*/ 0 h 182880"/>
              <a:gd name="connsiteX0" fmla="*/ 0 w 9997946"/>
              <a:gd name="connsiteY0" fmla="*/ 0 h 182880"/>
              <a:gd name="connsiteX1" fmla="*/ 9997946 w 9997946"/>
              <a:gd name="connsiteY1" fmla="*/ 365 h 182880"/>
              <a:gd name="connsiteX2" fmla="*/ 6565558 w 9997946"/>
              <a:gd name="connsiteY2" fmla="*/ 182848 h 182880"/>
              <a:gd name="connsiteX3" fmla="*/ 0 w 9997946"/>
              <a:gd name="connsiteY3" fmla="*/ 182880 h 182880"/>
              <a:gd name="connsiteX4" fmla="*/ 0 w 9997946"/>
              <a:gd name="connsiteY4" fmla="*/ 0 h 182880"/>
              <a:gd name="connsiteX0" fmla="*/ 0 w 9963338"/>
              <a:gd name="connsiteY0" fmla="*/ 0 h 182880"/>
              <a:gd name="connsiteX1" fmla="*/ 9963338 w 9963338"/>
              <a:gd name="connsiteY1" fmla="*/ 2037 h 182880"/>
              <a:gd name="connsiteX2" fmla="*/ 6565558 w 9963338"/>
              <a:gd name="connsiteY2" fmla="*/ 182848 h 182880"/>
              <a:gd name="connsiteX3" fmla="*/ 0 w 9963338"/>
              <a:gd name="connsiteY3" fmla="*/ 182880 h 182880"/>
              <a:gd name="connsiteX4" fmla="*/ 0 w 9963338"/>
              <a:gd name="connsiteY4" fmla="*/ 0 h 182880"/>
              <a:gd name="connsiteX0" fmla="*/ 0 w 9974874"/>
              <a:gd name="connsiteY0" fmla="*/ 0 h 182880"/>
              <a:gd name="connsiteX1" fmla="*/ 9974874 w 9974874"/>
              <a:gd name="connsiteY1" fmla="*/ 365 h 182880"/>
              <a:gd name="connsiteX2" fmla="*/ 6565558 w 9974874"/>
              <a:gd name="connsiteY2" fmla="*/ 182848 h 182880"/>
              <a:gd name="connsiteX3" fmla="*/ 0 w 9974874"/>
              <a:gd name="connsiteY3" fmla="*/ 182880 h 182880"/>
              <a:gd name="connsiteX4" fmla="*/ 0 w 9974874"/>
              <a:gd name="connsiteY4" fmla="*/ 0 h 182880"/>
              <a:gd name="connsiteX0" fmla="*/ 0 w 9974874"/>
              <a:gd name="connsiteY0" fmla="*/ 0 h 182880"/>
              <a:gd name="connsiteX1" fmla="*/ 9974874 w 9974874"/>
              <a:gd name="connsiteY1" fmla="*/ 365 h 182880"/>
              <a:gd name="connsiteX2" fmla="*/ 6334837 w 9974874"/>
              <a:gd name="connsiteY2" fmla="*/ 182848 h 182880"/>
              <a:gd name="connsiteX3" fmla="*/ 0 w 9974874"/>
              <a:gd name="connsiteY3" fmla="*/ 182880 h 182880"/>
              <a:gd name="connsiteX4" fmla="*/ 0 w 9974874"/>
              <a:gd name="connsiteY4" fmla="*/ 0 h 182880"/>
              <a:gd name="connsiteX0" fmla="*/ 0 w 9984894"/>
              <a:gd name="connsiteY0" fmla="*/ 0 h 182880"/>
              <a:gd name="connsiteX1" fmla="*/ 9984894 w 9984894"/>
              <a:gd name="connsiteY1" fmla="*/ 493 h 182880"/>
              <a:gd name="connsiteX2" fmla="*/ 6334837 w 9984894"/>
              <a:gd name="connsiteY2" fmla="*/ 182848 h 182880"/>
              <a:gd name="connsiteX3" fmla="*/ 0 w 9984894"/>
              <a:gd name="connsiteY3" fmla="*/ 182880 h 182880"/>
              <a:gd name="connsiteX4" fmla="*/ 0 w 9984894"/>
              <a:gd name="connsiteY4" fmla="*/ 0 h 182880"/>
              <a:gd name="connsiteX0" fmla="*/ 0 w 10004935"/>
              <a:gd name="connsiteY0" fmla="*/ 276 h 183156"/>
              <a:gd name="connsiteX1" fmla="*/ 10004935 w 10004935"/>
              <a:gd name="connsiteY1" fmla="*/ 0 h 183156"/>
              <a:gd name="connsiteX2" fmla="*/ 6334837 w 10004935"/>
              <a:gd name="connsiteY2" fmla="*/ 183124 h 183156"/>
              <a:gd name="connsiteX3" fmla="*/ 0 w 10004935"/>
              <a:gd name="connsiteY3" fmla="*/ 183156 h 183156"/>
              <a:gd name="connsiteX4" fmla="*/ 0 w 10004935"/>
              <a:gd name="connsiteY4" fmla="*/ 276 h 183156"/>
              <a:gd name="connsiteX0" fmla="*/ 0 w 10009945"/>
              <a:gd name="connsiteY0" fmla="*/ 0 h 182880"/>
              <a:gd name="connsiteX1" fmla="*/ 10009945 w 10009945"/>
              <a:gd name="connsiteY1" fmla="*/ 5618 h 182880"/>
              <a:gd name="connsiteX2" fmla="*/ 6334837 w 10009945"/>
              <a:gd name="connsiteY2" fmla="*/ 182848 h 182880"/>
              <a:gd name="connsiteX3" fmla="*/ 0 w 10009945"/>
              <a:gd name="connsiteY3" fmla="*/ 182880 h 182880"/>
              <a:gd name="connsiteX4" fmla="*/ 0 w 10009945"/>
              <a:gd name="connsiteY4" fmla="*/ 0 h 182880"/>
              <a:gd name="connsiteX0" fmla="*/ 0 w 10029986"/>
              <a:gd name="connsiteY0" fmla="*/ 20 h 182900"/>
              <a:gd name="connsiteX1" fmla="*/ 10029986 w 10029986"/>
              <a:gd name="connsiteY1" fmla="*/ 0 h 182900"/>
              <a:gd name="connsiteX2" fmla="*/ 6334837 w 10029986"/>
              <a:gd name="connsiteY2" fmla="*/ 182868 h 182900"/>
              <a:gd name="connsiteX3" fmla="*/ 0 w 10029986"/>
              <a:gd name="connsiteY3" fmla="*/ 182900 h 182900"/>
              <a:gd name="connsiteX4" fmla="*/ 0 w 10029986"/>
              <a:gd name="connsiteY4" fmla="*/ 20 h 182900"/>
              <a:gd name="connsiteX0" fmla="*/ 0 w 10029986"/>
              <a:gd name="connsiteY0" fmla="*/ 20 h 182966"/>
              <a:gd name="connsiteX1" fmla="*/ 10029986 w 10029986"/>
              <a:gd name="connsiteY1" fmla="*/ 0 h 182966"/>
              <a:gd name="connsiteX2" fmla="*/ 6454043 w 10029986"/>
              <a:gd name="connsiteY2" fmla="*/ 182966 h 182966"/>
              <a:gd name="connsiteX3" fmla="*/ 0 w 10029986"/>
              <a:gd name="connsiteY3" fmla="*/ 182900 h 182966"/>
              <a:gd name="connsiteX4" fmla="*/ 0 w 10029986"/>
              <a:gd name="connsiteY4" fmla="*/ 20 h 182966"/>
              <a:gd name="connsiteX0" fmla="*/ 0 w 9908216"/>
              <a:gd name="connsiteY0" fmla="*/ 0 h 182946"/>
              <a:gd name="connsiteX1" fmla="*/ 9908216 w 9908216"/>
              <a:gd name="connsiteY1" fmla="*/ 144 h 182946"/>
              <a:gd name="connsiteX2" fmla="*/ 6454043 w 9908216"/>
              <a:gd name="connsiteY2" fmla="*/ 182946 h 182946"/>
              <a:gd name="connsiteX3" fmla="*/ 0 w 9908216"/>
              <a:gd name="connsiteY3" fmla="*/ 182880 h 182946"/>
              <a:gd name="connsiteX4" fmla="*/ 0 w 9908216"/>
              <a:gd name="connsiteY4" fmla="*/ 0 h 182946"/>
              <a:gd name="connsiteX0" fmla="*/ 0 w 9908216"/>
              <a:gd name="connsiteY0" fmla="*/ 0 h 183056"/>
              <a:gd name="connsiteX1" fmla="*/ 9908216 w 9908216"/>
              <a:gd name="connsiteY1" fmla="*/ 144 h 183056"/>
              <a:gd name="connsiteX2" fmla="*/ 6307144 w 9908216"/>
              <a:gd name="connsiteY2" fmla="*/ 183056 h 183056"/>
              <a:gd name="connsiteX3" fmla="*/ 0 w 9908216"/>
              <a:gd name="connsiteY3" fmla="*/ 182880 h 183056"/>
              <a:gd name="connsiteX4" fmla="*/ 0 w 9908216"/>
              <a:gd name="connsiteY4" fmla="*/ 0 h 183056"/>
              <a:gd name="connsiteX0" fmla="*/ 0 w 9908216"/>
              <a:gd name="connsiteY0" fmla="*/ 0 h 182880"/>
              <a:gd name="connsiteX1" fmla="*/ 9908216 w 9908216"/>
              <a:gd name="connsiteY1" fmla="*/ 144 h 182880"/>
              <a:gd name="connsiteX2" fmla="*/ 6172557 w 9908216"/>
              <a:gd name="connsiteY2" fmla="*/ 180991 h 182880"/>
              <a:gd name="connsiteX3" fmla="*/ 0 w 9908216"/>
              <a:gd name="connsiteY3" fmla="*/ 182880 h 182880"/>
              <a:gd name="connsiteX4" fmla="*/ 0 w 9908216"/>
              <a:gd name="connsiteY4" fmla="*/ 0 h 182880"/>
              <a:gd name="connsiteX0" fmla="*/ 0 w 9908216"/>
              <a:gd name="connsiteY0" fmla="*/ 0 h 182958"/>
              <a:gd name="connsiteX1" fmla="*/ 9908216 w 9908216"/>
              <a:gd name="connsiteY1" fmla="*/ 144 h 182958"/>
              <a:gd name="connsiteX2" fmla="*/ 6307144 w 9908216"/>
              <a:gd name="connsiteY2" fmla="*/ 182958 h 182958"/>
              <a:gd name="connsiteX3" fmla="*/ 0 w 9908216"/>
              <a:gd name="connsiteY3" fmla="*/ 182880 h 182958"/>
              <a:gd name="connsiteX4" fmla="*/ 0 w 9908216"/>
              <a:gd name="connsiteY4" fmla="*/ 0 h 182958"/>
              <a:gd name="connsiteX0" fmla="*/ 0 w 9950515"/>
              <a:gd name="connsiteY0" fmla="*/ 53 h 183011"/>
              <a:gd name="connsiteX1" fmla="*/ 9950515 w 9950515"/>
              <a:gd name="connsiteY1" fmla="*/ 0 h 183011"/>
              <a:gd name="connsiteX2" fmla="*/ 6307144 w 9950515"/>
              <a:gd name="connsiteY2" fmla="*/ 183011 h 183011"/>
              <a:gd name="connsiteX3" fmla="*/ 0 w 9950515"/>
              <a:gd name="connsiteY3" fmla="*/ 182933 h 183011"/>
              <a:gd name="connsiteX4" fmla="*/ 0 w 9950515"/>
              <a:gd name="connsiteY4" fmla="*/ 53 h 183011"/>
              <a:gd name="connsiteX0" fmla="*/ 0 w 9958206"/>
              <a:gd name="connsiteY0" fmla="*/ 0 h 182958"/>
              <a:gd name="connsiteX1" fmla="*/ 9958206 w 9958206"/>
              <a:gd name="connsiteY1" fmla="*/ 45 h 182958"/>
              <a:gd name="connsiteX2" fmla="*/ 6307144 w 9958206"/>
              <a:gd name="connsiteY2" fmla="*/ 182958 h 182958"/>
              <a:gd name="connsiteX3" fmla="*/ 0 w 9958206"/>
              <a:gd name="connsiteY3" fmla="*/ 182880 h 182958"/>
              <a:gd name="connsiteX4" fmla="*/ 0 w 9958206"/>
              <a:gd name="connsiteY4" fmla="*/ 0 h 18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8206" h="182958">
                <a:moveTo>
                  <a:pt x="0" y="0"/>
                </a:moveTo>
                <a:lnTo>
                  <a:pt x="9958206" y="45"/>
                </a:lnTo>
                <a:lnTo>
                  <a:pt x="6307144" y="182958"/>
                </a:lnTo>
                <a:lnTo>
                  <a:pt x="0" y="182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65176" y="1820863"/>
            <a:ext cx="6319286" cy="1096062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65175" y="2923514"/>
            <a:ext cx="5860133" cy="84763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3"/>
          <p:cNvSpPr/>
          <p:nvPr userDrawn="1"/>
        </p:nvSpPr>
        <p:spPr>
          <a:xfrm flipH="1">
            <a:off x="5206705" y="-5299"/>
            <a:ext cx="3937295" cy="5907893"/>
          </a:xfrm>
          <a:custGeom>
            <a:avLst/>
            <a:gdLst>
              <a:gd name="connsiteX0" fmla="*/ 0 w 6709251"/>
              <a:gd name="connsiteY0" fmla="*/ 0 h 182880"/>
              <a:gd name="connsiteX1" fmla="*/ 6709251 w 6709251"/>
              <a:gd name="connsiteY1" fmla="*/ 0 h 182880"/>
              <a:gd name="connsiteX2" fmla="*/ 6709251 w 6709251"/>
              <a:gd name="connsiteY2" fmla="*/ 182880 h 182880"/>
              <a:gd name="connsiteX3" fmla="*/ 0 w 6709251"/>
              <a:gd name="connsiteY3" fmla="*/ 182880 h 182880"/>
              <a:gd name="connsiteX4" fmla="*/ 0 w 6709251"/>
              <a:gd name="connsiteY4" fmla="*/ 0 h 182880"/>
              <a:gd name="connsiteX0" fmla="*/ 0 w 7073510"/>
              <a:gd name="connsiteY0" fmla="*/ 0 h 182880"/>
              <a:gd name="connsiteX1" fmla="*/ 7073510 w 7073510"/>
              <a:gd name="connsiteY1" fmla="*/ 0 h 182880"/>
              <a:gd name="connsiteX2" fmla="*/ 6709251 w 7073510"/>
              <a:gd name="connsiteY2" fmla="*/ 182880 h 182880"/>
              <a:gd name="connsiteX3" fmla="*/ 0 w 7073510"/>
              <a:gd name="connsiteY3" fmla="*/ 182880 h 182880"/>
              <a:gd name="connsiteX4" fmla="*/ 0 w 7073510"/>
              <a:gd name="connsiteY4" fmla="*/ 0 h 182880"/>
              <a:gd name="connsiteX0" fmla="*/ 0 w 8658720"/>
              <a:gd name="connsiteY0" fmla="*/ 0 h 182880"/>
              <a:gd name="connsiteX1" fmla="*/ 8658720 w 8658720"/>
              <a:gd name="connsiteY1" fmla="*/ 452 h 182880"/>
              <a:gd name="connsiteX2" fmla="*/ 6709251 w 8658720"/>
              <a:gd name="connsiteY2" fmla="*/ 182880 h 182880"/>
              <a:gd name="connsiteX3" fmla="*/ 0 w 8658720"/>
              <a:gd name="connsiteY3" fmla="*/ 182880 h 182880"/>
              <a:gd name="connsiteX4" fmla="*/ 0 w 8658720"/>
              <a:gd name="connsiteY4" fmla="*/ 0 h 182880"/>
              <a:gd name="connsiteX0" fmla="*/ 0 w 8632078"/>
              <a:gd name="connsiteY0" fmla="*/ 0 h 182880"/>
              <a:gd name="connsiteX1" fmla="*/ 8632078 w 8632078"/>
              <a:gd name="connsiteY1" fmla="*/ 58 h 182880"/>
              <a:gd name="connsiteX2" fmla="*/ 6709251 w 8632078"/>
              <a:gd name="connsiteY2" fmla="*/ 182880 h 182880"/>
              <a:gd name="connsiteX3" fmla="*/ 0 w 8632078"/>
              <a:gd name="connsiteY3" fmla="*/ 182880 h 182880"/>
              <a:gd name="connsiteX4" fmla="*/ 0 w 8632078"/>
              <a:gd name="connsiteY4" fmla="*/ 0 h 182880"/>
              <a:gd name="connsiteX0" fmla="*/ 0 w 8632078"/>
              <a:gd name="connsiteY0" fmla="*/ 0 h 182880"/>
              <a:gd name="connsiteX1" fmla="*/ 8632078 w 8632078"/>
              <a:gd name="connsiteY1" fmla="*/ 58 h 182880"/>
              <a:gd name="connsiteX2" fmla="*/ 5989912 w 8632078"/>
              <a:gd name="connsiteY2" fmla="*/ 182880 h 182880"/>
              <a:gd name="connsiteX3" fmla="*/ 0 w 8632078"/>
              <a:gd name="connsiteY3" fmla="*/ 182880 h 182880"/>
              <a:gd name="connsiteX4" fmla="*/ 0 w 8632078"/>
              <a:gd name="connsiteY4" fmla="*/ 0 h 182880"/>
              <a:gd name="connsiteX0" fmla="*/ 0 w 8632078"/>
              <a:gd name="connsiteY0" fmla="*/ 0 h 183536"/>
              <a:gd name="connsiteX1" fmla="*/ 8632078 w 8632078"/>
              <a:gd name="connsiteY1" fmla="*/ 58 h 183536"/>
              <a:gd name="connsiteX2" fmla="*/ 6554022 w 8632078"/>
              <a:gd name="connsiteY2" fmla="*/ 183536 h 183536"/>
              <a:gd name="connsiteX3" fmla="*/ 0 w 8632078"/>
              <a:gd name="connsiteY3" fmla="*/ 182880 h 183536"/>
              <a:gd name="connsiteX4" fmla="*/ 0 w 8632078"/>
              <a:gd name="connsiteY4" fmla="*/ 0 h 183536"/>
              <a:gd name="connsiteX0" fmla="*/ 0 w 9997958"/>
              <a:gd name="connsiteY0" fmla="*/ 0 h 183536"/>
              <a:gd name="connsiteX1" fmla="*/ 8632078 w 9997958"/>
              <a:gd name="connsiteY1" fmla="*/ 58 h 183536"/>
              <a:gd name="connsiteX2" fmla="*/ 9997946 w 9997958"/>
              <a:gd name="connsiteY2" fmla="*/ 365 h 183536"/>
              <a:gd name="connsiteX3" fmla="*/ 6554022 w 9997958"/>
              <a:gd name="connsiteY3" fmla="*/ 183536 h 183536"/>
              <a:gd name="connsiteX4" fmla="*/ 0 w 9997958"/>
              <a:gd name="connsiteY4" fmla="*/ 182880 h 183536"/>
              <a:gd name="connsiteX5" fmla="*/ 0 w 9997958"/>
              <a:gd name="connsiteY5" fmla="*/ 0 h 183536"/>
              <a:gd name="connsiteX0" fmla="*/ 0 w 9997957"/>
              <a:gd name="connsiteY0" fmla="*/ 0 h 183536"/>
              <a:gd name="connsiteX1" fmla="*/ 8524057 w 9997957"/>
              <a:gd name="connsiteY1" fmla="*/ 20709 h 183536"/>
              <a:gd name="connsiteX2" fmla="*/ 9997946 w 9997957"/>
              <a:gd name="connsiteY2" fmla="*/ 365 h 183536"/>
              <a:gd name="connsiteX3" fmla="*/ 6554022 w 9997957"/>
              <a:gd name="connsiteY3" fmla="*/ 183536 h 183536"/>
              <a:gd name="connsiteX4" fmla="*/ 0 w 9997957"/>
              <a:gd name="connsiteY4" fmla="*/ 182880 h 183536"/>
              <a:gd name="connsiteX5" fmla="*/ 0 w 9997957"/>
              <a:gd name="connsiteY5" fmla="*/ 0 h 183536"/>
              <a:gd name="connsiteX0" fmla="*/ 0 w 9997946"/>
              <a:gd name="connsiteY0" fmla="*/ 0 h 183536"/>
              <a:gd name="connsiteX1" fmla="*/ 9997946 w 9997946"/>
              <a:gd name="connsiteY1" fmla="*/ 365 h 183536"/>
              <a:gd name="connsiteX2" fmla="*/ 6554022 w 9997946"/>
              <a:gd name="connsiteY2" fmla="*/ 183536 h 183536"/>
              <a:gd name="connsiteX3" fmla="*/ 0 w 9997946"/>
              <a:gd name="connsiteY3" fmla="*/ 182880 h 183536"/>
              <a:gd name="connsiteX4" fmla="*/ 0 w 9997946"/>
              <a:gd name="connsiteY4" fmla="*/ 0 h 183536"/>
              <a:gd name="connsiteX0" fmla="*/ 0 w 9997946"/>
              <a:gd name="connsiteY0" fmla="*/ 0 h 183536"/>
              <a:gd name="connsiteX1" fmla="*/ 9997946 w 9997946"/>
              <a:gd name="connsiteY1" fmla="*/ 365 h 183536"/>
              <a:gd name="connsiteX2" fmla="*/ 6554022 w 9997946"/>
              <a:gd name="connsiteY2" fmla="*/ 183536 h 183536"/>
              <a:gd name="connsiteX3" fmla="*/ 0 w 9997946"/>
              <a:gd name="connsiteY3" fmla="*/ 182880 h 183536"/>
              <a:gd name="connsiteX4" fmla="*/ 0 w 9997946"/>
              <a:gd name="connsiteY4" fmla="*/ 0 h 183536"/>
              <a:gd name="connsiteX0" fmla="*/ 0 w 9997946"/>
              <a:gd name="connsiteY0" fmla="*/ 0 h 183536"/>
              <a:gd name="connsiteX1" fmla="*/ 9997946 w 9997946"/>
              <a:gd name="connsiteY1" fmla="*/ 365 h 183536"/>
              <a:gd name="connsiteX2" fmla="*/ 6554022 w 9997946"/>
              <a:gd name="connsiteY2" fmla="*/ 183536 h 183536"/>
              <a:gd name="connsiteX3" fmla="*/ 0 w 9997946"/>
              <a:gd name="connsiteY3" fmla="*/ 182880 h 183536"/>
              <a:gd name="connsiteX4" fmla="*/ 0 w 9997946"/>
              <a:gd name="connsiteY4" fmla="*/ 0 h 183536"/>
              <a:gd name="connsiteX0" fmla="*/ 0 w 9997946"/>
              <a:gd name="connsiteY0" fmla="*/ 0 h 182880"/>
              <a:gd name="connsiteX1" fmla="*/ 9997946 w 9997946"/>
              <a:gd name="connsiteY1" fmla="*/ 365 h 182880"/>
              <a:gd name="connsiteX2" fmla="*/ 6573249 w 9997946"/>
              <a:gd name="connsiteY2" fmla="*/ 182258 h 182880"/>
              <a:gd name="connsiteX3" fmla="*/ 0 w 9997946"/>
              <a:gd name="connsiteY3" fmla="*/ 182880 h 182880"/>
              <a:gd name="connsiteX4" fmla="*/ 0 w 9997946"/>
              <a:gd name="connsiteY4" fmla="*/ 0 h 182880"/>
              <a:gd name="connsiteX0" fmla="*/ 0 w 9997946"/>
              <a:gd name="connsiteY0" fmla="*/ 0 h 182880"/>
              <a:gd name="connsiteX1" fmla="*/ 9997946 w 9997946"/>
              <a:gd name="connsiteY1" fmla="*/ 365 h 182880"/>
              <a:gd name="connsiteX2" fmla="*/ 6565558 w 9997946"/>
              <a:gd name="connsiteY2" fmla="*/ 182848 h 182880"/>
              <a:gd name="connsiteX3" fmla="*/ 0 w 9997946"/>
              <a:gd name="connsiteY3" fmla="*/ 182880 h 182880"/>
              <a:gd name="connsiteX4" fmla="*/ 0 w 9997946"/>
              <a:gd name="connsiteY4" fmla="*/ 0 h 182880"/>
              <a:gd name="connsiteX0" fmla="*/ 0 w 9963338"/>
              <a:gd name="connsiteY0" fmla="*/ 0 h 182880"/>
              <a:gd name="connsiteX1" fmla="*/ 9963338 w 9963338"/>
              <a:gd name="connsiteY1" fmla="*/ 2037 h 182880"/>
              <a:gd name="connsiteX2" fmla="*/ 6565558 w 9963338"/>
              <a:gd name="connsiteY2" fmla="*/ 182848 h 182880"/>
              <a:gd name="connsiteX3" fmla="*/ 0 w 9963338"/>
              <a:gd name="connsiteY3" fmla="*/ 182880 h 182880"/>
              <a:gd name="connsiteX4" fmla="*/ 0 w 9963338"/>
              <a:gd name="connsiteY4" fmla="*/ 0 h 182880"/>
              <a:gd name="connsiteX0" fmla="*/ 0 w 9974874"/>
              <a:gd name="connsiteY0" fmla="*/ 0 h 182880"/>
              <a:gd name="connsiteX1" fmla="*/ 9974874 w 9974874"/>
              <a:gd name="connsiteY1" fmla="*/ 365 h 182880"/>
              <a:gd name="connsiteX2" fmla="*/ 6565558 w 9974874"/>
              <a:gd name="connsiteY2" fmla="*/ 182848 h 182880"/>
              <a:gd name="connsiteX3" fmla="*/ 0 w 9974874"/>
              <a:gd name="connsiteY3" fmla="*/ 182880 h 182880"/>
              <a:gd name="connsiteX4" fmla="*/ 0 w 9974874"/>
              <a:gd name="connsiteY4" fmla="*/ 0 h 182880"/>
              <a:gd name="connsiteX0" fmla="*/ 0 w 9974874"/>
              <a:gd name="connsiteY0" fmla="*/ 0 h 182880"/>
              <a:gd name="connsiteX1" fmla="*/ 9974874 w 9974874"/>
              <a:gd name="connsiteY1" fmla="*/ 365 h 182880"/>
              <a:gd name="connsiteX2" fmla="*/ 6334837 w 9974874"/>
              <a:gd name="connsiteY2" fmla="*/ 182848 h 182880"/>
              <a:gd name="connsiteX3" fmla="*/ 0 w 9974874"/>
              <a:gd name="connsiteY3" fmla="*/ 182880 h 182880"/>
              <a:gd name="connsiteX4" fmla="*/ 0 w 9974874"/>
              <a:gd name="connsiteY4" fmla="*/ 0 h 182880"/>
              <a:gd name="connsiteX0" fmla="*/ 0 w 9984894"/>
              <a:gd name="connsiteY0" fmla="*/ 0 h 182880"/>
              <a:gd name="connsiteX1" fmla="*/ 9984894 w 9984894"/>
              <a:gd name="connsiteY1" fmla="*/ 493 h 182880"/>
              <a:gd name="connsiteX2" fmla="*/ 6334837 w 9984894"/>
              <a:gd name="connsiteY2" fmla="*/ 182848 h 182880"/>
              <a:gd name="connsiteX3" fmla="*/ 0 w 9984894"/>
              <a:gd name="connsiteY3" fmla="*/ 182880 h 182880"/>
              <a:gd name="connsiteX4" fmla="*/ 0 w 9984894"/>
              <a:gd name="connsiteY4" fmla="*/ 0 h 182880"/>
              <a:gd name="connsiteX0" fmla="*/ 0 w 10004935"/>
              <a:gd name="connsiteY0" fmla="*/ 276 h 183156"/>
              <a:gd name="connsiteX1" fmla="*/ 10004935 w 10004935"/>
              <a:gd name="connsiteY1" fmla="*/ 0 h 183156"/>
              <a:gd name="connsiteX2" fmla="*/ 6334837 w 10004935"/>
              <a:gd name="connsiteY2" fmla="*/ 183124 h 183156"/>
              <a:gd name="connsiteX3" fmla="*/ 0 w 10004935"/>
              <a:gd name="connsiteY3" fmla="*/ 183156 h 183156"/>
              <a:gd name="connsiteX4" fmla="*/ 0 w 10004935"/>
              <a:gd name="connsiteY4" fmla="*/ 276 h 183156"/>
              <a:gd name="connsiteX0" fmla="*/ 0 w 10009945"/>
              <a:gd name="connsiteY0" fmla="*/ 0 h 182880"/>
              <a:gd name="connsiteX1" fmla="*/ 10009945 w 10009945"/>
              <a:gd name="connsiteY1" fmla="*/ 5618 h 182880"/>
              <a:gd name="connsiteX2" fmla="*/ 6334837 w 10009945"/>
              <a:gd name="connsiteY2" fmla="*/ 182848 h 182880"/>
              <a:gd name="connsiteX3" fmla="*/ 0 w 10009945"/>
              <a:gd name="connsiteY3" fmla="*/ 182880 h 182880"/>
              <a:gd name="connsiteX4" fmla="*/ 0 w 10009945"/>
              <a:gd name="connsiteY4" fmla="*/ 0 h 182880"/>
              <a:gd name="connsiteX0" fmla="*/ 0 w 10029986"/>
              <a:gd name="connsiteY0" fmla="*/ 20 h 182900"/>
              <a:gd name="connsiteX1" fmla="*/ 10029986 w 10029986"/>
              <a:gd name="connsiteY1" fmla="*/ 0 h 182900"/>
              <a:gd name="connsiteX2" fmla="*/ 6334837 w 10029986"/>
              <a:gd name="connsiteY2" fmla="*/ 182868 h 182900"/>
              <a:gd name="connsiteX3" fmla="*/ 0 w 10029986"/>
              <a:gd name="connsiteY3" fmla="*/ 182900 h 182900"/>
              <a:gd name="connsiteX4" fmla="*/ 0 w 10029986"/>
              <a:gd name="connsiteY4" fmla="*/ 20 h 182900"/>
              <a:gd name="connsiteX0" fmla="*/ 0 w 119726974"/>
              <a:gd name="connsiteY0" fmla="*/ 20 h 183143"/>
              <a:gd name="connsiteX1" fmla="*/ 10029986 w 119726974"/>
              <a:gd name="connsiteY1" fmla="*/ 0 h 183143"/>
              <a:gd name="connsiteX2" fmla="*/ 119726974 w 119726974"/>
              <a:gd name="connsiteY2" fmla="*/ 183143 h 183143"/>
              <a:gd name="connsiteX3" fmla="*/ 0 w 119726974"/>
              <a:gd name="connsiteY3" fmla="*/ 182900 h 183143"/>
              <a:gd name="connsiteX4" fmla="*/ 0 w 119726974"/>
              <a:gd name="connsiteY4" fmla="*/ 20 h 183143"/>
              <a:gd name="connsiteX0" fmla="*/ 0 w 119726974"/>
              <a:gd name="connsiteY0" fmla="*/ 118 h 183241"/>
              <a:gd name="connsiteX1" fmla="*/ 26380906 w 119726974"/>
              <a:gd name="connsiteY1" fmla="*/ 0 h 183241"/>
              <a:gd name="connsiteX2" fmla="*/ 119726974 w 119726974"/>
              <a:gd name="connsiteY2" fmla="*/ 183241 h 183241"/>
              <a:gd name="connsiteX3" fmla="*/ 0 w 119726974"/>
              <a:gd name="connsiteY3" fmla="*/ 182998 h 183241"/>
              <a:gd name="connsiteX4" fmla="*/ 0 w 119726974"/>
              <a:gd name="connsiteY4" fmla="*/ 118 h 183241"/>
              <a:gd name="connsiteX0" fmla="*/ 0 w 119243219"/>
              <a:gd name="connsiteY0" fmla="*/ 118 h 182998"/>
              <a:gd name="connsiteX1" fmla="*/ 26380906 w 119243219"/>
              <a:gd name="connsiteY1" fmla="*/ 0 h 182998"/>
              <a:gd name="connsiteX2" fmla="*/ 119243219 w 119243219"/>
              <a:gd name="connsiteY2" fmla="*/ 182356 h 182998"/>
              <a:gd name="connsiteX3" fmla="*/ 0 w 119243219"/>
              <a:gd name="connsiteY3" fmla="*/ 182998 h 182998"/>
              <a:gd name="connsiteX4" fmla="*/ 0 w 119243219"/>
              <a:gd name="connsiteY4" fmla="*/ 118 h 182998"/>
              <a:gd name="connsiteX0" fmla="*/ 0 w 118952966"/>
              <a:gd name="connsiteY0" fmla="*/ 118 h 182998"/>
              <a:gd name="connsiteX1" fmla="*/ 26380906 w 118952966"/>
              <a:gd name="connsiteY1" fmla="*/ 0 h 182998"/>
              <a:gd name="connsiteX2" fmla="*/ 118952966 w 118952966"/>
              <a:gd name="connsiteY2" fmla="*/ 180881 h 182998"/>
              <a:gd name="connsiteX3" fmla="*/ 0 w 118952966"/>
              <a:gd name="connsiteY3" fmla="*/ 182998 h 182998"/>
              <a:gd name="connsiteX4" fmla="*/ 0 w 118952966"/>
              <a:gd name="connsiteY4" fmla="*/ 118 h 182998"/>
              <a:gd name="connsiteX0" fmla="*/ 0 w 119436721"/>
              <a:gd name="connsiteY0" fmla="*/ 118 h 183044"/>
              <a:gd name="connsiteX1" fmla="*/ 26380906 w 119436721"/>
              <a:gd name="connsiteY1" fmla="*/ 0 h 183044"/>
              <a:gd name="connsiteX2" fmla="*/ 119436721 w 119436721"/>
              <a:gd name="connsiteY2" fmla="*/ 183044 h 183044"/>
              <a:gd name="connsiteX3" fmla="*/ 0 w 119436721"/>
              <a:gd name="connsiteY3" fmla="*/ 182998 h 183044"/>
              <a:gd name="connsiteX4" fmla="*/ 0 w 119436721"/>
              <a:gd name="connsiteY4" fmla="*/ 118 h 183044"/>
              <a:gd name="connsiteX0" fmla="*/ 0 w 119436721"/>
              <a:gd name="connsiteY0" fmla="*/ 118 h 183044"/>
              <a:gd name="connsiteX1" fmla="*/ 26380906 w 119436721"/>
              <a:gd name="connsiteY1" fmla="*/ 0 h 183044"/>
              <a:gd name="connsiteX2" fmla="*/ 29186563 w 119436721"/>
              <a:gd name="connsiteY2" fmla="*/ 554 h 183044"/>
              <a:gd name="connsiteX3" fmla="*/ 119436721 w 119436721"/>
              <a:gd name="connsiteY3" fmla="*/ 183044 h 183044"/>
              <a:gd name="connsiteX4" fmla="*/ 0 w 119436721"/>
              <a:gd name="connsiteY4" fmla="*/ 182998 h 183044"/>
              <a:gd name="connsiteX5" fmla="*/ 0 w 119436721"/>
              <a:gd name="connsiteY5" fmla="*/ 118 h 183044"/>
              <a:gd name="connsiteX0" fmla="*/ 0 w 119980233"/>
              <a:gd name="connsiteY0" fmla="*/ 118 h 183044"/>
              <a:gd name="connsiteX1" fmla="*/ 26380906 w 119980233"/>
              <a:gd name="connsiteY1" fmla="*/ 0 h 183044"/>
              <a:gd name="connsiteX2" fmla="*/ 29186563 w 119980233"/>
              <a:gd name="connsiteY2" fmla="*/ 554 h 183044"/>
              <a:gd name="connsiteX3" fmla="*/ 119980233 w 119980233"/>
              <a:gd name="connsiteY3" fmla="*/ 183044 h 183044"/>
              <a:gd name="connsiteX4" fmla="*/ 0 w 119980233"/>
              <a:gd name="connsiteY4" fmla="*/ 182998 h 183044"/>
              <a:gd name="connsiteX5" fmla="*/ 0 w 119980233"/>
              <a:gd name="connsiteY5" fmla="*/ 118 h 183044"/>
              <a:gd name="connsiteX0" fmla="*/ 0 w 119980233"/>
              <a:gd name="connsiteY0" fmla="*/ 0 h 182926"/>
              <a:gd name="connsiteX1" fmla="*/ 29186563 w 119980233"/>
              <a:gd name="connsiteY1" fmla="*/ 436 h 182926"/>
              <a:gd name="connsiteX2" fmla="*/ 119980233 w 119980233"/>
              <a:gd name="connsiteY2" fmla="*/ 182926 h 182926"/>
              <a:gd name="connsiteX3" fmla="*/ 0 w 119980233"/>
              <a:gd name="connsiteY3" fmla="*/ 182880 h 182926"/>
              <a:gd name="connsiteX4" fmla="*/ 0 w 119980233"/>
              <a:gd name="connsiteY4" fmla="*/ 0 h 182926"/>
              <a:gd name="connsiteX0" fmla="*/ 0 w 119980233"/>
              <a:gd name="connsiteY0" fmla="*/ 0 h 182926"/>
              <a:gd name="connsiteX1" fmla="*/ 27735298 w 119980233"/>
              <a:gd name="connsiteY1" fmla="*/ 2698 h 182926"/>
              <a:gd name="connsiteX2" fmla="*/ 119980233 w 119980233"/>
              <a:gd name="connsiteY2" fmla="*/ 182926 h 182926"/>
              <a:gd name="connsiteX3" fmla="*/ 0 w 119980233"/>
              <a:gd name="connsiteY3" fmla="*/ 182880 h 182926"/>
              <a:gd name="connsiteX4" fmla="*/ 0 w 119980233"/>
              <a:gd name="connsiteY4" fmla="*/ 0 h 182926"/>
              <a:gd name="connsiteX0" fmla="*/ 0 w 119980233"/>
              <a:gd name="connsiteY0" fmla="*/ 0 h 182926"/>
              <a:gd name="connsiteX1" fmla="*/ 28219053 w 119980233"/>
              <a:gd name="connsiteY1" fmla="*/ 436 h 182926"/>
              <a:gd name="connsiteX2" fmla="*/ 119980233 w 119980233"/>
              <a:gd name="connsiteY2" fmla="*/ 182926 h 182926"/>
              <a:gd name="connsiteX3" fmla="*/ 0 w 119980233"/>
              <a:gd name="connsiteY3" fmla="*/ 182880 h 182926"/>
              <a:gd name="connsiteX4" fmla="*/ 0 w 119980233"/>
              <a:gd name="connsiteY4" fmla="*/ 0 h 182926"/>
              <a:gd name="connsiteX0" fmla="*/ 0 w 119980233"/>
              <a:gd name="connsiteY0" fmla="*/ 56 h 182982"/>
              <a:gd name="connsiteX1" fmla="*/ 28122302 w 119980233"/>
              <a:gd name="connsiteY1" fmla="*/ 0 h 182982"/>
              <a:gd name="connsiteX2" fmla="*/ 119980233 w 119980233"/>
              <a:gd name="connsiteY2" fmla="*/ 182982 h 182982"/>
              <a:gd name="connsiteX3" fmla="*/ 0 w 119980233"/>
              <a:gd name="connsiteY3" fmla="*/ 182936 h 182982"/>
              <a:gd name="connsiteX4" fmla="*/ 0 w 119980233"/>
              <a:gd name="connsiteY4" fmla="*/ 56 h 18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80233" h="182982">
                <a:moveTo>
                  <a:pt x="0" y="56"/>
                </a:moveTo>
                <a:lnTo>
                  <a:pt x="28122302" y="0"/>
                </a:lnTo>
                <a:lnTo>
                  <a:pt x="119980233" y="182982"/>
                </a:lnTo>
                <a:lnTo>
                  <a:pt x="0" y="182936"/>
                </a:lnTo>
                <a:lnTo>
                  <a:pt x="0" y="56"/>
                </a:lnTo>
                <a:close/>
              </a:path>
            </a:pathLst>
          </a:custGeom>
          <a:solidFill>
            <a:srgbClr val="3EC7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9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5176" y="1179576"/>
            <a:ext cx="8622792" cy="4713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65176" y="228598"/>
            <a:ext cx="8622792" cy="8595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228600"/>
            <a:ext cx="8622792" cy="8595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65176" y="1179576"/>
            <a:ext cx="4206240" cy="4713224"/>
          </a:xfrm>
        </p:spPr>
        <p:txBody>
          <a:bodyPr/>
          <a:lstStyle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682173" y="1179576"/>
            <a:ext cx="4206240" cy="4713224"/>
          </a:xfrm>
        </p:spPr>
        <p:txBody>
          <a:bodyPr/>
          <a:lstStyle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8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176" y="1179576"/>
            <a:ext cx="4206240" cy="8001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728" y="1179576"/>
            <a:ext cx="4206240" cy="8001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5176" y="228600"/>
            <a:ext cx="8622792" cy="859536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265176" y="2122548"/>
            <a:ext cx="4206240" cy="377025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82173" y="2122548"/>
            <a:ext cx="4206240" cy="377025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8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_Right Two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228600"/>
            <a:ext cx="8622792" cy="859536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265176" y="1176778"/>
            <a:ext cx="4206240" cy="47160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682173" y="1176779"/>
            <a:ext cx="4206240" cy="22522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4682173" y="3644962"/>
            <a:ext cx="4206240" cy="22522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0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olumn_Left Two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228601"/>
            <a:ext cx="8622792" cy="859536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682173" y="1176778"/>
            <a:ext cx="4206240" cy="471602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265176" y="1176779"/>
            <a:ext cx="4206240" cy="22522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265176" y="3644962"/>
            <a:ext cx="4206240" cy="22522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228601"/>
            <a:ext cx="8622792" cy="859536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D9C4343-C115-504A-8D4F-0B17318D4A4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265176" y="1176779"/>
            <a:ext cx="4206240" cy="22522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265176" y="3644962"/>
            <a:ext cx="4206240" cy="22522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82173" y="1176779"/>
            <a:ext cx="4206240" cy="22522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4682173" y="3644962"/>
            <a:ext cx="4206240" cy="22522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4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5176" y="440734"/>
            <a:ext cx="8622792" cy="81355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176" y="1394213"/>
            <a:ext cx="8622792" cy="44985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496401"/>
            <a:ext cx="7095412" cy="17222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000">
                <a:solidFill>
                  <a:schemeClr val="tx2"/>
                </a:solidFill>
                <a:latin typeface="+mn-lt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5176" y="6496401"/>
            <a:ext cx="420624" cy="17222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000">
                <a:solidFill>
                  <a:schemeClr val="tx2"/>
                </a:solidFill>
                <a:latin typeface="+mn-lt"/>
                <a:cs typeface="Arial"/>
              </a:defRPr>
            </a:lvl1pPr>
          </a:lstStyle>
          <a:p>
            <a:fld id="{FD9C4343-C115-504A-8D4F-0B17318D4A4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-3094"/>
            <a:ext cx="9144000" cy="173856"/>
            <a:chOff x="0" y="0"/>
            <a:chExt cx="9144000" cy="18288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256389" y="0"/>
              <a:ext cx="2887611" cy="182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Rectangle 3"/>
            <p:cNvSpPr/>
            <p:nvPr userDrawn="1"/>
          </p:nvSpPr>
          <p:spPr>
            <a:xfrm>
              <a:off x="0" y="0"/>
              <a:ext cx="6743708" cy="182880"/>
            </a:xfrm>
            <a:custGeom>
              <a:avLst/>
              <a:gdLst>
                <a:gd name="connsiteX0" fmla="*/ 0 w 6709251"/>
                <a:gd name="connsiteY0" fmla="*/ 0 h 182880"/>
                <a:gd name="connsiteX1" fmla="*/ 6709251 w 6709251"/>
                <a:gd name="connsiteY1" fmla="*/ 0 h 182880"/>
                <a:gd name="connsiteX2" fmla="*/ 6709251 w 6709251"/>
                <a:gd name="connsiteY2" fmla="*/ 182880 h 182880"/>
                <a:gd name="connsiteX3" fmla="*/ 0 w 6709251"/>
                <a:gd name="connsiteY3" fmla="*/ 182880 h 182880"/>
                <a:gd name="connsiteX4" fmla="*/ 0 w 6709251"/>
                <a:gd name="connsiteY4" fmla="*/ 0 h 182880"/>
                <a:gd name="connsiteX0" fmla="*/ 0 w 7073510"/>
                <a:gd name="connsiteY0" fmla="*/ 0 h 182880"/>
                <a:gd name="connsiteX1" fmla="*/ 7073510 w 7073510"/>
                <a:gd name="connsiteY1" fmla="*/ 0 h 182880"/>
                <a:gd name="connsiteX2" fmla="*/ 6709251 w 7073510"/>
                <a:gd name="connsiteY2" fmla="*/ 182880 h 182880"/>
                <a:gd name="connsiteX3" fmla="*/ 0 w 7073510"/>
                <a:gd name="connsiteY3" fmla="*/ 182880 h 182880"/>
                <a:gd name="connsiteX4" fmla="*/ 0 w 707351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3510" h="182880">
                  <a:moveTo>
                    <a:pt x="0" y="0"/>
                  </a:moveTo>
                  <a:lnTo>
                    <a:pt x="7073510" y="0"/>
                  </a:lnTo>
                  <a:lnTo>
                    <a:pt x="6709251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477" y="6129357"/>
            <a:ext cx="646903" cy="50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7" r:id="rId4"/>
    <p:sldLayoutId id="2147483652" r:id="rId5"/>
    <p:sldLayoutId id="2147483653" r:id="rId6"/>
    <p:sldLayoutId id="2147483659" r:id="rId7"/>
    <p:sldLayoutId id="2147483660" r:id="rId8"/>
    <p:sldLayoutId id="2147483662" r:id="rId9"/>
    <p:sldLayoutId id="2147483654" r:id="rId10"/>
    <p:sldLayoutId id="2147483655" r:id="rId11"/>
    <p:sldLayoutId id="2147483656" r:id="rId12"/>
    <p:sldLayoutId id="2147483657" r:id="rId13"/>
    <p:sldLayoutId id="2147483663" r:id="rId14"/>
    <p:sldLayoutId id="2147483668" r:id="rId1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2200" b="1" kern="1200">
          <a:solidFill>
            <a:schemeClr val="accent1"/>
          </a:solidFill>
          <a:latin typeface="+mn-lt"/>
          <a:ea typeface="+mn-ea"/>
          <a:cs typeface="Arial"/>
        </a:defRPr>
      </a:lvl1pPr>
      <a:lvl2pPr marL="171450" indent="-1714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200" b="0" i="0" kern="1200">
          <a:solidFill>
            <a:schemeClr val="tx1"/>
          </a:solidFill>
          <a:latin typeface="+mn-lt"/>
          <a:ea typeface="+mn-ea"/>
          <a:cs typeface="Arial"/>
        </a:defRPr>
      </a:lvl2pPr>
      <a:lvl3pPr marL="344488" indent="-1651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Arial"/>
        </a:defRPr>
      </a:lvl3pPr>
      <a:lvl4pPr marL="515938" indent="-1714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tabLst>
          <a:tab pos="515938" algn="l"/>
        </a:tabLst>
        <a:defRPr sz="1800" kern="1200">
          <a:solidFill>
            <a:schemeClr val="tx1"/>
          </a:solidFill>
          <a:latin typeface="+mn-lt"/>
          <a:ea typeface="+mn-ea"/>
          <a:cs typeface="Arial"/>
        </a:defRPr>
      </a:lvl4pPr>
      <a:lvl5pPr marL="685800" indent="-169863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5pPr>
      <a:lvl6pPr marL="800100" indent="-114300" algn="l" defTabSz="457200" rtl="0" eaLnBrk="1" latinLnBrk="0" hangingPunct="1">
        <a:spcBef>
          <a:spcPct val="20000"/>
        </a:spcBef>
        <a:buClr>
          <a:schemeClr val="accent1"/>
        </a:buClr>
        <a:buSzPct val="100000"/>
        <a:buFont typeface="Arial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915988" indent="-115888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030288" indent="-1143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198563" indent="-106363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PPG Industries Architectural Coatings</a:t>
            </a:r>
            <a:br>
              <a:rPr lang="en-US" dirty="0" smtClean="0"/>
            </a:br>
            <a:r>
              <a:rPr lang="en-US" dirty="0" smtClean="0"/>
              <a:t>Reno Plant &amp; Reno Distribution Center.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5175" y="1461821"/>
            <a:ext cx="8622792" cy="121275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Nevada Commission for Women Presentation</a:t>
            </a:r>
          </a:p>
          <a:p>
            <a:endParaRPr lang="en-US" dirty="0" smtClean="0"/>
          </a:p>
          <a:p>
            <a:r>
              <a:rPr lang="en-US" dirty="0" smtClean="0"/>
              <a:t>Manufacturing employment opportunities for women.</a:t>
            </a:r>
          </a:p>
          <a:p>
            <a:endParaRPr lang="en-US" dirty="0"/>
          </a:p>
          <a:p>
            <a:r>
              <a:rPr lang="en-US" sz="1000" dirty="0" smtClean="0"/>
              <a:t>Terry McGinnis – PPG Reno</a:t>
            </a:r>
          </a:p>
          <a:p>
            <a:r>
              <a:rPr lang="en-US" sz="1000" dirty="0" smtClean="0"/>
              <a:t>Trish McAndrew –PPG Reno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5176" y="3170589"/>
            <a:ext cx="2477897" cy="365125"/>
          </a:xfrm>
        </p:spPr>
        <p:txBody>
          <a:bodyPr/>
          <a:lstStyle/>
          <a:p>
            <a:r>
              <a:rPr lang="en-US" dirty="0" smtClean="0"/>
              <a:t>12/16/2016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85E104-6750-5F43-853C-55CC8992B1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0112" y="1686851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Facts about PPG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258763" y="1971819"/>
            <a:ext cx="389882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/>
              <a:t>Founded in 1883 as Pittsburgh Plate Glass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73858"/>
              </p:ext>
            </p:extLst>
          </p:nvPr>
        </p:nvGraphicFramePr>
        <p:xfrm>
          <a:off x="2086253" y="1755717"/>
          <a:ext cx="6027512" cy="1562100"/>
        </p:xfrm>
        <a:graphic>
          <a:graphicData uri="http://schemas.openxmlformats.org/drawingml/2006/table">
            <a:tbl>
              <a:tblPr/>
              <a:tblGrid>
                <a:gridCol w="3013756"/>
                <a:gridCol w="3013756"/>
              </a:tblGrid>
              <a:tr h="1508760"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/>
                        <a:t>Number of Employees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Worldwide</a:t>
                      </a:r>
                      <a:r>
                        <a:rPr lang="en-US" sz="1400" dirty="0"/>
                        <a:t>: ~</a:t>
                      </a:r>
                      <a:r>
                        <a:rPr lang="en-US" sz="1400" dirty="0" smtClean="0"/>
                        <a:t>47,000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North America: ~18,500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Europe, Middle East and Africa (EMEA): ~15,200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Latin America: ~6,100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Asia Pacific: ~7,200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8763" y="2346528"/>
            <a:ext cx="282006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Total Net Sales 2015: $15.3 Billion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763" y="2661323"/>
            <a:ext cx="314701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PPG is ranked 190 on the Fortune 500</a:t>
            </a:r>
          </a:p>
        </p:txBody>
      </p:sp>
      <p:sp>
        <p:nvSpPr>
          <p:cNvPr id="8" name="Rectangle 7"/>
          <p:cNvSpPr/>
          <p:nvPr/>
        </p:nvSpPr>
        <p:spPr>
          <a:xfrm>
            <a:off x="258763" y="3062286"/>
            <a:ext cx="4572000" cy="11310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350" dirty="0"/>
              <a:t>Worldwide: 156 manufacturing facilities*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50" dirty="0"/>
              <a:t>United States: 45 sites (19 states)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50" dirty="0"/>
              <a:t>Other Americas: 14 sites (10 countries)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50" dirty="0"/>
              <a:t>EMEA: 64 sites (29 countries)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50" dirty="0"/>
              <a:t>Asia Pacific: 33 sites (12 countries)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284" y="221001"/>
            <a:ext cx="3362876" cy="659168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17" y="4332836"/>
            <a:ext cx="1528171" cy="965674"/>
          </a:xfrm>
          <a:prstGeom prst="rect">
            <a:avLst/>
          </a:prstGeom>
        </p:spPr>
      </p:pic>
      <p:pic>
        <p:nvPicPr>
          <p:cNvPr id="11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778" y="4298250"/>
            <a:ext cx="2580803" cy="812953"/>
          </a:xfrm>
          <a:prstGeom prst="rect">
            <a:avLst/>
          </a:prstGeom>
        </p:spPr>
      </p:pic>
      <p:pic>
        <p:nvPicPr>
          <p:cNvPr id="12" name="Content Placeholder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201" y="4332837"/>
            <a:ext cx="2614595" cy="16522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778" y="5156454"/>
            <a:ext cx="1808971" cy="12853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17" y="5334958"/>
            <a:ext cx="2113051" cy="119816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1618" y="1008744"/>
            <a:ext cx="756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Our vision is to </a:t>
            </a:r>
            <a:r>
              <a:rPr lang="en-US" b="1" dirty="0"/>
              <a:t>continue being the world’s leading coatings and specialty products and services company</a:t>
            </a:r>
          </a:p>
        </p:txBody>
      </p:sp>
    </p:spTree>
    <p:extLst>
      <p:ext uri="{BB962C8B-B14F-4D97-AF65-F5344CB8AC3E}">
        <p14:creationId xmlns:p14="http://schemas.microsoft.com/office/powerpoint/2010/main" val="422953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PPG Reno  – Architectural Coatings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2074"/>
            <a:ext cx="2919984" cy="126532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32F1C4-3A09-8240-B0C9-046D023D71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691" y="1477189"/>
            <a:ext cx="2977411" cy="1290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65" y="1860279"/>
            <a:ext cx="2143125" cy="9286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3148942"/>
            <a:ext cx="1885950" cy="23074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75" y="3555368"/>
            <a:ext cx="2771775" cy="1571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66" y="3516845"/>
            <a:ext cx="2942444" cy="114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35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Reno Plant – Tahoe Reno Industrial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Built in 2007 - $35,000,000</a:t>
            </a:r>
          </a:p>
          <a:p>
            <a:endParaRPr lang="en-US" dirty="0"/>
          </a:p>
          <a:p>
            <a:r>
              <a:rPr lang="en-US" dirty="0" smtClean="0"/>
              <a:t>Employee 55 associates at this site   16 associates at our Reno Distribution Center.</a:t>
            </a:r>
          </a:p>
          <a:p>
            <a:endParaRPr lang="en-US" dirty="0"/>
          </a:p>
          <a:p>
            <a:r>
              <a:rPr lang="en-US" dirty="0" smtClean="0"/>
              <a:t>We take raw materials and convert those materials into products used for consumer markets.</a:t>
            </a:r>
          </a:p>
          <a:p>
            <a:endParaRPr lang="en-US" dirty="0"/>
          </a:p>
          <a:p>
            <a:r>
              <a:rPr lang="en-US" dirty="0" smtClean="0"/>
              <a:t>Produce 180+ Paint Formulations and supply over 700 individual products.</a:t>
            </a:r>
          </a:p>
          <a:p>
            <a:endParaRPr lang="en-US" dirty="0"/>
          </a:p>
          <a:p>
            <a:r>
              <a:rPr lang="en-US" dirty="0" smtClean="0"/>
              <a:t>Lowes – Home Depot – Reno Paint Mart – Company owned PPG Paint Stores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32F1C4-3A09-8240-B0C9-046D023D71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234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at PPG = Opportunities </a:t>
            </a:r>
            <a:br>
              <a:rPr lang="en-US" dirty="0" smtClean="0"/>
            </a:br>
            <a:r>
              <a:rPr lang="en-US" dirty="0" smtClean="0"/>
              <a:t>Women In 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Handlers*</a:t>
            </a:r>
            <a:r>
              <a:rPr lang="en-US" dirty="0"/>
              <a:t> </a:t>
            </a:r>
            <a:r>
              <a:rPr lang="en-US" dirty="0" smtClean="0"/>
              <a:t>** 			Administrative Coordinators </a:t>
            </a:r>
          </a:p>
          <a:p>
            <a:r>
              <a:rPr lang="en-US" dirty="0" smtClean="0"/>
              <a:t>Paint Processors	*  **		  	Maintenance Planning</a:t>
            </a:r>
          </a:p>
          <a:p>
            <a:r>
              <a:rPr lang="en-US" dirty="0" smtClean="0"/>
              <a:t>Fillers*  **				  			Production Management</a:t>
            </a:r>
          </a:p>
          <a:p>
            <a:r>
              <a:rPr lang="en-US" dirty="0" smtClean="0"/>
              <a:t>Maintenance Technicians*	**	Supervisors*  **</a:t>
            </a:r>
          </a:p>
          <a:p>
            <a:r>
              <a:rPr lang="en-US" dirty="0" smtClean="0"/>
              <a:t>Industrial Computer Techs*	 	Quality Control Technicians</a:t>
            </a:r>
          </a:p>
          <a:p>
            <a:r>
              <a:rPr lang="en-US" dirty="0" smtClean="0"/>
              <a:t>Logistics Coordinators			Quality Manager</a:t>
            </a:r>
          </a:p>
          <a:p>
            <a:r>
              <a:rPr lang="en-US" dirty="0" smtClean="0"/>
              <a:t>Production Planners                  Production Manager</a:t>
            </a:r>
          </a:p>
          <a:p>
            <a:r>
              <a:rPr lang="en-US" dirty="0" smtClean="0"/>
              <a:t>Financial Accountants               Maintenance Manager</a:t>
            </a:r>
          </a:p>
          <a:p>
            <a:r>
              <a:rPr lang="en-US" dirty="0" smtClean="0"/>
              <a:t>Raw Material Buyers</a:t>
            </a:r>
          </a:p>
          <a:p>
            <a:endParaRPr lang="en-US" dirty="0" smtClean="0"/>
          </a:p>
          <a:p>
            <a:r>
              <a:rPr lang="en-US" sz="1400" dirty="0" smtClean="0"/>
              <a:t>*      Positions Traditionally with Low Participation Rates</a:t>
            </a:r>
          </a:p>
          <a:p>
            <a:r>
              <a:rPr lang="en-US" sz="1400" dirty="0" smtClean="0"/>
              <a:t>**     Current openings at PPG Reno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32F1C4-3A09-8240-B0C9-046D023D71E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66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of Women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296970"/>
              </p:ext>
            </p:extLst>
          </p:nvPr>
        </p:nvGraphicFramePr>
        <p:xfrm>
          <a:off x="265113" y="1179513"/>
          <a:ext cx="8623300" cy="3227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1897" y="5266802"/>
            <a:ext cx="534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24% of our current local workforce are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3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3375" y="341316"/>
            <a:ext cx="8128045" cy="493186"/>
          </a:xfrm>
        </p:spPr>
        <p:txBody>
          <a:bodyPr/>
          <a:lstStyle/>
          <a:p>
            <a:r>
              <a:rPr lang="en-US" dirty="0" smtClean="0"/>
              <a:t>Pay &amp; Benefits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5176" y="1074199"/>
            <a:ext cx="8622792" cy="4818602"/>
          </a:xfrm>
        </p:spPr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Material Handlers     				  $14.28 </a:t>
            </a:r>
          </a:p>
          <a:p>
            <a:r>
              <a:rPr lang="en-US" sz="1600" dirty="0" smtClean="0"/>
              <a:t>Production / Manufacturing                    $ 15.15 – $19.00 / </a:t>
            </a:r>
            <a:r>
              <a:rPr lang="en-US" sz="1600" dirty="0" err="1" smtClean="0"/>
              <a:t>hr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Maintenance …………………………….... $20.16/</a:t>
            </a:r>
            <a:r>
              <a:rPr lang="en-US" sz="1600" dirty="0" err="1" smtClean="0"/>
              <a:t>hr</a:t>
            </a:r>
            <a:r>
              <a:rPr lang="en-US" sz="1600" dirty="0"/>
              <a:t> </a:t>
            </a:r>
            <a:r>
              <a:rPr lang="en-US" sz="1600" dirty="0" smtClean="0"/>
              <a:t>-  $27.00/</a:t>
            </a:r>
            <a:r>
              <a:rPr lang="en-US" sz="1600" dirty="0" err="1" smtClean="0"/>
              <a:t>hr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Supply Chain Administrative Roles…... $16.00 - $ 20/</a:t>
            </a:r>
            <a:r>
              <a:rPr lang="en-US" sz="1600" dirty="0" err="1" smtClean="0"/>
              <a:t>hr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Exempt &amp; Managerial Roles…………….. $22 - $48 / </a:t>
            </a:r>
            <a:r>
              <a:rPr lang="en-US" sz="1600" dirty="0" err="1" smtClean="0"/>
              <a:t>hr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2000" dirty="0" smtClean="0"/>
              <a:t>Day 1:</a:t>
            </a:r>
          </a:p>
          <a:p>
            <a:r>
              <a:rPr lang="en-US" sz="2000" dirty="0" smtClean="0"/>
              <a:t>Medical Benefits – 40 </a:t>
            </a:r>
            <a:r>
              <a:rPr lang="en-US" sz="2000" dirty="0" err="1" smtClean="0"/>
              <a:t>hrs</a:t>
            </a:r>
            <a:r>
              <a:rPr lang="en-US" sz="2000" dirty="0" smtClean="0"/>
              <a:t> Paid Sick Leave – 401K – 6% Company Match</a:t>
            </a:r>
          </a:p>
          <a:p>
            <a:r>
              <a:rPr lang="en-US" sz="2000" dirty="0" smtClean="0"/>
              <a:t>Child Care Pre-Tax Deduction – Medical Expense Pre-Tax Deduction</a:t>
            </a:r>
            <a:endParaRPr lang="en-US" sz="2000" dirty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BF80B-C845-4C0E-B3E3-A99E3034CD8F}" type="datetime1">
              <a:rPr lang="en-US" smtClean="0"/>
              <a:t>12/15/2016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32F1C4-3A09-8240-B0C9-046D023D71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1648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341316"/>
            <a:ext cx="8128045" cy="537574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" y="1100831"/>
            <a:ext cx="8622792" cy="4791969"/>
          </a:xfrm>
        </p:spPr>
        <p:txBody>
          <a:bodyPr/>
          <a:lstStyle/>
          <a:p>
            <a:r>
              <a:rPr lang="en-US" dirty="0" smtClean="0"/>
              <a:t>Transportation  - Perceptions and Reality</a:t>
            </a:r>
          </a:p>
          <a:p>
            <a:endParaRPr lang="en-US" dirty="0"/>
          </a:p>
          <a:p>
            <a:r>
              <a:rPr lang="en-US" dirty="0" smtClean="0"/>
              <a:t>Minimal Flexibility - Shift Structure</a:t>
            </a:r>
          </a:p>
          <a:p>
            <a:endParaRPr lang="en-US" dirty="0"/>
          </a:p>
          <a:p>
            <a:r>
              <a:rPr lang="en-US" dirty="0" smtClean="0"/>
              <a:t>Single Women Head of Household</a:t>
            </a:r>
          </a:p>
          <a:p>
            <a:endParaRPr lang="en-US" dirty="0"/>
          </a:p>
          <a:p>
            <a:r>
              <a:rPr lang="en-US" dirty="0" smtClean="0"/>
              <a:t>Child Care Access &amp; Support</a:t>
            </a:r>
          </a:p>
          <a:p>
            <a:endParaRPr lang="en-US" dirty="0"/>
          </a:p>
          <a:p>
            <a:r>
              <a:rPr lang="en-US" dirty="0" smtClean="0"/>
              <a:t>Manufacturing Environment – Perceptions and Reality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32F1C4-3A09-8240-B0C9-046D023D71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7113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are hiring!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www.jobsppg.com</a:t>
            </a:r>
            <a:endParaRPr lang="en-US" sz="4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C4343-C115-504A-8D4F-0B17318D4A4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4943" y="2467993"/>
            <a:ext cx="2309561" cy="297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661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PPG 2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0078A9"/>
      </a:accent1>
      <a:accent2>
        <a:srgbClr val="3EC7F4"/>
      </a:accent2>
      <a:accent3>
        <a:srgbClr val="0033A0"/>
      </a:accent3>
      <a:accent4>
        <a:srgbClr val="00B149"/>
      </a:accent4>
      <a:accent5>
        <a:srgbClr val="D0006F"/>
      </a:accent5>
      <a:accent6>
        <a:srgbClr val="FF7C13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PPG_std_160321</Template>
  <TotalTime>228</TotalTime>
  <Words>303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Master slide</vt:lpstr>
      <vt:lpstr>PPG Industries Architectural Coatings Reno Plant &amp; Reno Distribution Center. </vt:lpstr>
      <vt:lpstr>PowerPoint Presentation</vt:lpstr>
      <vt:lpstr>PPG Reno  – Architectural Coatings</vt:lpstr>
      <vt:lpstr>The Reno Plant – Tahoe Reno Industrial Center</vt:lpstr>
      <vt:lpstr>Jobs at PPG = Opportunities  Women In Manufacturing</vt:lpstr>
      <vt:lpstr>Percentage of Women</vt:lpstr>
      <vt:lpstr>Pay &amp; Benefits</vt:lpstr>
      <vt:lpstr>Challenges</vt:lpstr>
      <vt:lpstr>We are hiring!</vt:lpstr>
    </vt:vector>
  </TitlesOfParts>
  <Company>PPG Industries,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Herman, Lindsay</dc:creator>
  <cp:lastModifiedBy>Department Of Public Safety</cp:lastModifiedBy>
  <cp:revision>18</cp:revision>
  <cp:lastPrinted>2016-12-15T21:00:56Z</cp:lastPrinted>
  <dcterms:created xsi:type="dcterms:W3CDTF">2016-12-07T22:07:38Z</dcterms:created>
  <dcterms:modified xsi:type="dcterms:W3CDTF">2016-12-15T23:19:50Z</dcterms:modified>
</cp:coreProperties>
</file>